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s://commons.wikimedia.org/wiki/File:Jews_at_Western_Wall_by_Felix_Bonfils,_1870s.jpg" TargetMode="External"/><Relationship Id="rId4" Type="http://schemas.openxmlformats.org/officeDocument/2006/relationships/hyperlink" Target="https://commons.wikimedia.org/wiki/File:British_police_wailing_wall1.jpg" TargetMode="External"/><Relationship Id="rId5" Type="http://schemas.openxmlformats.org/officeDocument/2006/relationships/hyperlink" Target="https://en.wikipedia.org/wiki/File:Jewish_legion_hakotel_1917.jpg" TargetMode="Externa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 Id="rId3" Type="http://schemas.openxmlformats.org/officeDocument/2006/relationships/hyperlink" Target="http://www.generationword.com/jerusalem101/27-nehemiah-wall.html"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www.generationword.com/images/Labeled_Photos_of_Israel/Israel-labeled-pics/hezekiah-wall.jpg"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Outpouring of revelation - all within 100-120 yrs</a:t>
            </a:r>
          </a:p>
          <a:p>
            <a:pPr/>
            <a:r>
              <a:t>Esther: Jews preserved</a:t>
            </a:r>
          </a:p>
          <a:p>
            <a:pPr/>
            <a:r>
              <a:t>Ezra: restoration of Jerusalem, Temple</a:t>
            </a:r>
          </a:p>
          <a:p>
            <a:pPr/>
            <a:r>
              <a:t>Nehemiah: reconstruction of Jerusalem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defRPr sz="1000"/>
            </a:pPr>
            <a:r>
              <a:t>Temple foundations completed through Joshua and Zerubbabel</a:t>
            </a:r>
          </a:p>
          <a:p>
            <a:pPr>
              <a:defRPr sz="1000"/>
            </a:pPr>
            <a:r>
              <a:t>Survivors who escaped Neb’s exile suffering ‘great affliction and reproach’ (Neh 1:3)</a:t>
            </a:r>
          </a:p>
          <a:p>
            <a:pPr>
              <a:defRPr sz="1000"/>
            </a:pPr>
            <a:r>
              <a:t>Walls of Jerusalem broken down and gates destroyed by fire - Neb or Haman</a:t>
            </a:r>
          </a:p>
          <a:p>
            <a:pPr>
              <a:defRPr sz="1000"/>
            </a:pPr>
            <a:r>
              <a:t>Almost no houses or inhabitants, strewn with rubble and stones</a:t>
            </a:r>
          </a:p>
          <a:p>
            <a:pPr>
              <a:defRPr sz="1000"/>
            </a:pPr>
            <a:r>
              <a:t>Towns and villages around jerusalem occupied by aliens who spoke other languages and idolatrous worship - Edomites to the south, Philistines to the west, Smaritain apostates north, Moabites east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defRPr sz="1000"/>
            </a:pPr>
            <a:r>
              <a:t>Temple foundations completed through Joshua and Zerubbabel</a:t>
            </a:r>
          </a:p>
          <a:p>
            <a:pPr>
              <a:defRPr sz="1000"/>
            </a:pPr>
            <a:r>
              <a:t>Survivors who escaped Neb’s exile suffering ‘great affliction and reproach’ (Neh 1:3)</a:t>
            </a:r>
          </a:p>
          <a:p>
            <a:pPr>
              <a:defRPr sz="1000"/>
            </a:pPr>
            <a:r>
              <a:t>Walls of Jerusalem broken down and gates destroyed by fire - Neb or Haman</a:t>
            </a:r>
          </a:p>
          <a:p>
            <a:pPr>
              <a:defRPr sz="1000"/>
            </a:pPr>
            <a:r>
              <a:t>Almost no houses or inhabitants, strewn with rubble and stones</a:t>
            </a:r>
          </a:p>
          <a:p>
            <a:pPr>
              <a:defRPr sz="1000"/>
            </a:pPr>
            <a:r>
              <a:t>Towns and villages around jerusalem occupied by aliens who spoke other languages and idolatrous worship - Edomites to the south, Philistines to the west, Smaritain apostates north, Moabites east</a:t>
            </a:r>
          </a:p>
          <a:p>
            <a:pPr>
              <a:defRPr sz="1100"/>
            </a:pPr>
          </a:p>
          <a:p>
            <a:pPr>
              <a:defRPr sz="1100"/>
            </a:pPr>
          </a:p>
          <a:p>
            <a:pPr>
              <a:defRPr sz="1100"/>
            </a:pPr>
          </a:p>
          <a:p>
            <a:pPr>
              <a:defRPr sz="1100"/>
            </a:pPr>
            <a:r>
              <a:t>https://commons.wikimedia.org/wiki/File:Jew%27s_Wailing_Place,_Jerusalem.jpg</a:t>
            </a:r>
          </a:p>
          <a:p>
            <a:pPr>
              <a:defRPr sz="1100"/>
            </a:pPr>
          </a:p>
          <a:p>
            <a:pPr>
              <a:defRPr sz="1100"/>
            </a:pPr>
            <a:r>
              <a:t>Jews at the Western Wall, Félix Bonfils, Albumen silver print.1870s</a:t>
            </a:r>
          </a:p>
          <a:p>
            <a:pPr>
              <a:defRPr sz="1100"/>
            </a:pPr>
            <a:r>
              <a:rPr u="sng">
                <a:hlinkClick r:id="rId3" invalidUrl="" action="" tgtFrame="" tooltip="" history="1" highlightClick="0" endSnd="0"/>
              </a:rPr>
              <a:t>https://commons.wikimedia.org/wiki/File:Jews_at_Western_Wall_by_Felix_Bonfils,_1870s.jpg</a:t>
            </a:r>
          </a:p>
          <a:p>
            <a:pPr>
              <a:defRPr sz="1100"/>
            </a:pPr>
          </a:p>
          <a:p>
            <a:pPr/>
            <a:r>
              <a:rPr u="sng">
                <a:hlinkClick r:id="rId4" invalidUrl="" action="" tgtFrame="" tooltip="" history="1" highlightClick="0" endSnd="0"/>
              </a:rPr>
              <a:t>https://commons.wikimedia.org/wiki/File:British_police_wailing_wall1.jpg</a:t>
            </a:r>
          </a:p>
          <a:p>
            <a:pPr/>
            <a:r>
              <a:t>British police 1934</a:t>
            </a:r>
          </a:p>
          <a:p>
            <a:pPr/>
            <a:r>
              <a:rPr u="sng">
                <a:hlinkClick r:id="rId5" invalidUrl="" action="" tgtFrame="" tooltip="" history="1" highlightClick="0" endSnd="0"/>
              </a:rPr>
              <a:t>https://en.wikipedia.org/wiki/File:Jewish_legion_hakotel_1917.jpg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a:defRPr sz="1500"/>
            </a:pPr>
            <a:r>
              <a:t>A portion of the wall Nehemiah built in 445 BC. The upper portions of this wall was rebuilt by the Hasmoneans. This is located on the east side of the City of David below the palace and next to the Jebusite’s Stepped Stone Structure.</a:t>
            </a:r>
          </a:p>
          <a:p>
            <a:pPr>
              <a:defRPr sz="1500"/>
            </a:pPr>
            <a:r>
              <a:rPr u="sng">
                <a:hlinkClick r:id="rId3" invalidUrl="" action="" tgtFrame="" tooltip="" history="1" highlightClick="0" endSnd="0"/>
              </a:rPr>
              <a:t>http://www.generationword.com/jerusalem101/27-nehemiah-wall.html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http://www.generationword.com/images/Labeled_Photos_of_Israel/Israel-labeled-pics/hezekiah-wall.jpg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Shape 441"/>
          <p:cNvSpPr/>
          <p:nvPr>
            <p:ph type="sldImg"/>
          </p:nvPr>
        </p:nvSpPr>
        <p:spPr>
          <a:prstGeom prst="rect">
            <a:avLst/>
          </a:prstGeom>
        </p:spPr>
        <p:txBody>
          <a:bodyPr/>
          <a:lstStyle/>
          <a:p>
            <a:pPr/>
          </a:p>
        </p:txBody>
      </p:sp>
      <p:sp>
        <p:nvSpPr>
          <p:cNvPr id="442" name="Shape 442"/>
          <p:cNvSpPr/>
          <p:nvPr>
            <p:ph type="body" sz="quarter" idx="1"/>
          </p:nvPr>
        </p:nvSpPr>
        <p:spPr>
          <a:prstGeom prst="rect">
            <a:avLst/>
          </a:prstGeom>
        </p:spPr>
        <p:txBody>
          <a:bodyPr/>
          <a:lstStyle/>
          <a:p>
            <a:pPr>
              <a:defRPr sz="1500"/>
            </a:pPr>
            <a:r>
              <a:t>538 Cyrus’ decree; Jews return under Zerubbabel; temple work starts (Ezra 1-6)</a:t>
            </a:r>
          </a:p>
          <a:p>
            <a:pPr>
              <a:defRPr sz="1500"/>
            </a:pPr>
            <a:r>
              <a:t>529 Letter of opposition from the Samaritans; temple work stops</a:t>
            </a:r>
          </a:p>
          <a:p>
            <a:pPr>
              <a:defRPr sz="1500"/>
            </a:pPr>
            <a:r>
              <a:t>520 Cyrus’ decree re-discovered; temple work re-starts</a:t>
            </a:r>
          </a:p>
          <a:p>
            <a:pPr>
              <a:defRPr sz="1500"/>
            </a:pPr>
            <a:r>
              <a:t>515 2 Chr 36:21 Dedication of Temple</a:t>
            </a:r>
          </a:p>
          <a:p>
            <a:pPr>
              <a:defRPr sz="1500"/>
            </a:pPr>
            <a:r>
              <a:t>458 Ezra to Jerusalem: Restore Mosaic Law (Ezra 7-10), reform of priesthood</a:t>
            </a:r>
          </a:p>
          <a:p>
            <a:pPr>
              <a:defRPr sz="1500"/>
            </a:pPr>
            <a:r>
              <a:t>444 Nehemiah’s interview; perhaps Queen Esther sitting by; to Jerusalem for 12 years</a:t>
            </a:r>
          </a:p>
          <a:p>
            <a:pPr>
              <a:defRPr sz="1500"/>
            </a:pPr>
            <a:r>
              <a:t>432 Nehemiah leaves Jerusalem (Neh 5:14, 13:6)</a:t>
            </a:r>
          </a:p>
          <a:p>
            <a:pPr>
              <a:defRPr i="1" sz="1500"/>
            </a:pPr>
            <a:r>
              <a:t>Malachi’s prophecy fits here between Neh 12 and 13</a:t>
            </a:r>
          </a:p>
          <a:p>
            <a:pPr>
              <a:defRPr sz="1500"/>
            </a:pPr>
            <a:r>
              <a:t>?Word reaches Nehemiah and he returns (chapter 13)</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hape 117"/>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nchor="b"/>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5980" y="1104900"/>
            <a:ext cx="9525001" cy="11506200"/>
          </a:xfrm>
          <a:prstGeom prst="rect">
            <a:avLst/>
          </a:prstGeom>
        </p:spPr>
        <p:txBody>
          <a:bodyPr lIns="91439" tIns="45719" rIns="91439" bIns="45719" anchor="t">
            <a:noAutofit/>
          </a:bodyPr>
          <a:lstStyle/>
          <a:p>
            <a:pPr/>
          </a:p>
        </p:txBody>
      </p:sp>
      <p:sp>
        <p:nvSpPr>
          <p:cNvPr id="39" name="Shape 39"/>
          <p:cNvSpPr/>
          <p:nvPr>
            <p:ph type="title"/>
          </p:nvPr>
        </p:nvSpPr>
        <p:spPr>
          <a:xfrm>
            <a:off x="1651000" y="1104900"/>
            <a:ext cx="10223500" cy="56134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body" idx="1"/>
          </p:nvPr>
        </p:nvSpPr>
        <p:spPr>
          <a:xfrm>
            <a:off x="1689100" y="2182911"/>
            <a:ext cx="21005800" cy="1049149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 name="Shape 57"/>
          <p:cNvSpPr/>
          <p:nvPr>
            <p:ph type="title"/>
          </p:nvPr>
        </p:nvSpPr>
        <p:spPr>
          <a:xfrm>
            <a:off x="1689100" y="279400"/>
            <a:ext cx="21005800" cy="2286000"/>
          </a:xfrm>
          <a:prstGeom prst="rect">
            <a:avLst/>
          </a:prstGeom>
        </p:spPr>
        <p:txBody>
          <a:bodyPr/>
          <a:lstStyle/>
          <a:p>
            <a:pPr/>
            <a:r>
              <a:t>Title Text</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238500"/>
            <a:ext cx="9525000" cy="9207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
        <p:nvSpPr>
          <p:cNvPr id="4" name="Shape 4"/>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tif"/><Relationship Id="rId4"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7.png"/><Relationship Id="rId4" Type="http://schemas.openxmlformats.org/officeDocument/2006/relationships/image" Target="../media/image28.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9.png"/><Relationship Id="rId6" Type="http://schemas.openxmlformats.org/officeDocument/2006/relationships/image" Target="../media/image10.png"/><Relationship Id="rId7" Type="http://schemas.openxmlformats.org/officeDocument/2006/relationships/image" Target="../media/image30.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16.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22.png"/><Relationship Id="rId18" Type="http://schemas.openxmlformats.org/officeDocument/2006/relationships/image" Target="../media/image37.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 Id="rId25" Type="http://schemas.openxmlformats.org/officeDocument/2006/relationships/image" Target="../media/image44.png"/><Relationship Id="rId26" Type="http://schemas.openxmlformats.org/officeDocument/2006/relationships/image" Target="../media/image45.png"/><Relationship Id="rId27" Type="http://schemas.openxmlformats.org/officeDocument/2006/relationships/image" Target="../media/image4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tif"/><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tif"/><Relationship Id="rId7"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ctrTitle"/>
          </p:nvPr>
        </p:nvSpPr>
        <p:spPr>
          <a:xfrm>
            <a:off x="2038636" y="3457084"/>
            <a:ext cx="20828001" cy="4648201"/>
          </a:xfrm>
          <a:prstGeom prst="rect">
            <a:avLst/>
          </a:prstGeom>
        </p:spPr>
        <p:txBody>
          <a:bodyPr/>
          <a:lstStyle>
            <a:lvl1pPr defTabSz="784225">
              <a:defRPr sz="28500">
                <a:latin typeface="Bradley Hand ITC TT-Bold"/>
                <a:ea typeface="Bradley Hand ITC TT-Bold"/>
                <a:cs typeface="Bradley Hand ITC TT-Bold"/>
                <a:sym typeface="Bradley Hand ITC TT-Bold"/>
              </a:defRPr>
            </a:lvl1pPr>
          </a:lstStyle>
          <a:p>
            <a:pPr/>
            <a:r>
              <a:t>Malachi</a:t>
            </a:r>
          </a:p>
        </p:txBody>
      </p:sp>
      <p:sp>
        <p:nvSpPr>
          <p:cNvPr id="127" name="Shape 127"/>
          <p:cNvSpPr/>
          <p:nvPr>
            <p:ph type="subTitle" sz="quarter" idx="1"/>
          </p:nvPr>
        </p:nvSpPr>
        <p:spPr>
          <a:xfrm>
            <a:off x="2038636" y="8232285"/>
            <a:ext cx="20828001" cy="1587501"/>
          </a:xfrm>
          <a:prstGeom prst="rect">
            <a:avLst/>
          </a:prstGeom>
        </p:spPr>
        <p:txBody>
          <a:bodyPr anchor="ctr"/>
          <a:lstStyle>
            <a:lvl1pPr>
              <a:defRPr b="1" sz="7000">
                <a:latin typeface="Helvetica"/>
                <a:ea typeface="Helvetica"/>
                <a:cs typeface="Helvetica"/>
                <a:sym typeface="Helvetica"/>
              </a:defRPr>
            </a:lvl1pPr>
          </a:lstStyle>
          <a:p>
            <a:pPr/>
            <a:r>
              <a:t>The man and the background to the book</a:t>
            </a:r>
          </a:p>
        </p:txBody>
      </p:sp>
      <p:sp>
        <p:nvSpPr>
          <p:cNvPr id="128" name="Shape 128"/>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9" name="Shape 129"/>
          <p:cNvSpPr/>
          <p:nvPr/>
        </p:nvSpPr>
        <p:spPr>
          <a:xfrm>
            <a:off x="320427" y="1810672"/>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0" name="Shape 130"/>
          <p:cNvSpPr/>
          <p:nvPr/>
        </p:nvSpPr>
        <p:spPr>
          <a:xfrm>
            <a:off x="320427" y="3165338"/>
            <a:ext cx="1115978" cy="1084901"/>
          </a:xfrm>
          <a:prstGeom prst="roundRect">
            <a:avLst>
              <a:gd name="adj" fmla="val 15000"/>
            </a:avLst>
          </a:prstGeom>
          <a:solidFill>
            <a:srgbClr val="198C78"/>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1" name="Shape 131"/>
          <p:cNvSpPr/>
          <p:nvPr/>
        </p:nvSpPr>
        <p:spPr>
          <a:xfrm>
            <a:off x="320427" y="4520005"/>
            <a:ext cx="1115978" cy="1084900"/>
          </a:xfrm>
          <a:prstGeom prst="roundRect">
            <a:avLst>
              <a:gd name="adj" fmla="val 15000"/>
            </a:avLst>
          </a:prstGeom>
          <a:solidFill>
            <a:srgbClr val="207DAD"/>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2" name="Shape 132"/>
          <p:cNvSpPr/>
          <p:nvPr/>
        </p:nvSpPr>
        <p:spPr>
          <a:xfrm>
            <a:off x="320427" y="5874672"/>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3" name="Shape 133"/>
          <p:cNvSpPr/>
          <p:nvPr/>
        </p:nvSpPr>
        <p:spPr>
          <a:xfrm>
            <a:off x="320427" y="7229338"/>
            <a:ext cx="1115978" cy="1084901"/>
          </a:xfrm>
          <a:prstGeom prst="roundRect">
            <a:avLst>
              <a:gd name="adj" fmla="val 15000"/>
            </a:avLst>
          </a:prstGeom>
          <a:solidFill>
            <a:srgbClr val="DE4A00"/>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4" name="Shape 134"/>
          <p:cNvSpPr/>
          <p:nvPr/>
        </p:nvSpPr>
        <p:spPr>
          <a:xfrm>
            <a:off x="320427" y="8584005"/>
            <a:ext cx="1115978" cy="1084900"/>
          </a:xfrm>
          <a:prstGeom prst="roundRect">
            <a:avLst>
              <a:gd name="adj" fmla="val 15000"/>
            </a:avLst>
          </a:prstGeom>
          <a:solidFill>
            <a:srgbClr val="C01A15"/>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
        <p:nvSpPr>
          <p:cNvPr id="135" name="Shape 135"/>
          <p:cNvSpPr/>
          <p:nvPr/>
        </p:nvSpPr>
        <p:spPr>
          <a:xfrm>
            <a:off x="289560" y="9938672"/>
            <a:ext cx="1177711" cy="1102223"/>
          </a:xfrm>
          <a:prstGeom prst="roundRect">
            <a:avLst>
              <a:gd name="adj" fmla="val 15581"/>
            </a:avLst>
          </a:prstGeom>
          <a:solidFill>
            <a:srgbClr val="B14182"/>
          </a:solidFill>
          <a:ln w="50800">
            <a:solidFill>
              <a:srgbClr val="FFFFFF"/>
            </a:solidFill>
            <a:miter lim="400000"/>
          </a:ln>
          <a:effectLst>
            <a:outerShdw sx="100000" sy="100000" kx="0" ky="0" algn="b" rotWithShape="0" blurRad="25400" dist="38100" dir="5400000">
              <a:srgbClr val="FFFB00">
                <a:alpha val="50000"/>
              </a:srgbClr>
            </a:outerShdw>
          </a:effectLst>
        </p:spPr>
        <p:txBody>
          <a:bodyPr lIns="50800" tIns="50800" rIns="50800" bIns="50800" anchor="ctr"/>
          <a:lstStyle/>
          <a:p>
            <a:pPr defTabSz="584200">
              <a:defRPr b="1" sz="4000">
                <a:solidFill>
                  <a:srgbClr val="FFFFFF"/>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2" name="pasted-image.tiff"/>
          <p:cNvPicPr>
            <a:picLocks noChangeAspect="1"/>
          </p:cNvPicPr>
          <p:nvPr/>
        </p:nvPicPr>
        <p:blipFill>
          <a:blip r:embed="rId3">
            <a:extLst/>
          </a:blip>
          <a:stretch>
            <a:fillRect/>
          </a:stretch>
        </p:blipFill>
        <p:spPr>
          <a:xfrm>
            <a:off x="7048500" y="0"/>
            <a:ext cx="10287000" cy="13716000"/>
          </a:xfrm>
          <a:prstGeom prst="rect">
            <a:avLst/>
          </a:prstGeom>
          <a:ln w="12700">
            <a:miter lim="400000"/>
          </a:ln>
        </p:spPr>
      </p:pic>
      <p:sp>
        <p:nvSpPr>
          <p:cNvPr id="293" name="Shape 293"/>
          <p:cNvSpPr/>
          <p:nvPr/>
        </p:nvSpPr>
        <p:spPr>
          <a:xfrm>
            <a:off x="18685989" y="10196138"/>
            <a:ext cx="4889536" cy="2844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6000">
                <a:latin typeface="Helvetica"/>
                <a:ea typeface="Helvetica"/>
                <a:cs typeface="Helvetica"/>
                <a:sym typeface="Helvetica"/>
              </a:defRPr>
            </a:lvl1pPr>
          </a:lstStyle>
          <a:p>
            <a:pPr/>
            <a:r>
              <a:t>A portion of Nehemiah’s wall </a:t>
            </a:r>
          </a:p>
        </p:txBody>
      </p:sp>
      <p:sp>
        <p:nvSpPr>
          <p:cNvPr id="294" name="Shape 294"/>
          <p:cNvSpPr/>
          <p:nvPr/>
        </p:nvSpPr>
        <p:spPr>
          <a:xfrm flipH="1">
            <a:off x="17329587" y="10983538"/>
            <a:ext cx="1270001" cy="1270001"/>
          </a:xfrm>
          <a:prstGeom prst="rightArrow">
            <a:avLst>
              <a:gd name="adj1" fmla="val 32000"/>
              <a:gd name="adj2" fmla="val 64000"/>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32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8" name="Shape 2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9" name="pasted-image.tiff"/>
          <p:cNvPicPr>
            <a:picLocks noChangeAspect="1"/>
          </p:cNvPicPr>
          <p:nvPr/>
        </p:nvPicPr>
        <p:blipFill>
          <a:blip r:embed="rId3">
            <a:extLst/>
          </a:blip>
          <a:srcRect l="0" t="32186" r="0" b="0"/>
          <a:stretch>
            <a:fillRect/>
          </a:stretch>
        </p:blipFill>
        <p:spPr>
          <a:xfrm>
            <a:off x="777875" y="457132"/>
            <a:ext cx="22828230" cy="11610532"/>
          </a:xfrm>
          <a:prstGeom prst="rect">
            <a:avLst/>
          </a:prstGeom>
          <a:ln w="25400">
            <a:miter lim="400000"/>
          </a:ln>
          <a:effectLst>
            <a:outerShdw sx="100000" sy="100000" kx="0" ky="0" algn="b" rotWithShape="0" blurRad="254000" dist="127000" dir="5400000">
              <a:srgbClr val="000000">
                <a:alpha val="70000"/>
              </a:srgbClr>
            </a:outerShdw>
          </a:effectLst>
        </p:spPr>
      </p:pic>
      <p:sp>
        <p:nvSpPr>
          <p:cNvPr id="300" name="Shape 300"/>
          <p:cNvSpPr/>
          <p:nvPr/>
        </p:nvSpPr>
        <p:spPr>
          <a:xfrm>
            <a:off x="7404104" y="10647184"/>
            <a:ext cx="11393613"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Helvetica"/>
                <a:ea typeface="Helvetica"/>
                <a:cs typeface="Helvetica"/>
                <a:sym typeface="Helvetica"/>
              </a:defRPr>
            </a:lvl1pPr>
          </a:lstStyle>
          <a:p>
            <a:pPr/>
            <a:r>
              <a:t>Nehemiah’s ‘broad wall’ (12:38)</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hape 304"/>
          <p:cNvSpPr/>
          <p:nvPr>
            <p:ph type="title"/>
          </p:nvPr>
        </p:nvSpPr>
        <p:spPr>
          <a:prstGeom prst="rect">
            <a:avLst/>
          </a:prstGeom>
        </p:spPr>
        <p:txBody>
          <a:bodyPr/>
          <a:lstStyle/>
          <a:p>
            <a:pPr/>
            <a:r>
              <a:t>Nehemiah’s covenant</a:t>
            </a:r>
          </a:p>
        </p:txBody>
      </p:sp>
      <p:sp>
        <p:nvSpPr>
          <p:cNvPr id="305" name="Shape 30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06" name="Table 306"/>
          <p:cNvGraphicFramePr/>
          <p:nvPr/>
        </p:nvGraphicFramePr>
        <p:xfrm>
          <a:off x="2348911" y="3799152"/>
          <a:ext cx="21008976" cy="805127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502900"/>
                <a:gridCol w="10502900"/>
              </a:tblGrid>
              <a:tr h="992566">
                <a:tc>
                  <a:txBody>
                    <a:bodyPr/>
                    <a:lstStyle/>
                    <a:p>
                      <a:pPr algn="l" defTabSz="457200">
                        <a:defRPr b="0" sz="1800">
                          <a:solidFill>
                            <a:srgbClr val="000000"/>
                          </a:solidFill>
                        </a:defRPr>
                      </a:pPr>
                      <a:r>
                        <a:rPr b="1" sz="6000">
                          <a:latin typeface="Helvetica Neue"/>
                          <a:ea typeface="Helvetica Neue"/>
                          <a:cs typeface="Helvetica Neue"/>
                          <a:sym typeface="Helvetica Neue"/>
                        </a:rPr>
                        <a:t>Behaviour</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b="0" sz="1800">
                          <a:solidFill>
                            <a:srgbClr val="000000"/>
                          </a:solidFill>
                        </a:defRPr>
                      </a:pPr>
                      <a:r>
                        <a:rPr b="1" sz="6000">
                          <a:latin typeface="Helvetica Neue"/>
                          <a:ea typeface="Helvetica Neue"/>
                          <a:cs typeface="Helvetica Neue"/>
                          <a:sym typeface="Helvetica Neue"/>
                        </a:rPr>
                        <a:t>The "covenant"</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r>
              <a:tr h="992566">
                <a:tc>
                  <a:txBody>
                    <a:bodyPr/>
                    <a:lstStyle/>
                    <a:p>
                      <a:pPr algn="l" defTabSz="457200">
                        <a:defRPr sz="1800"/>
                      </a:pPr>
                      <a:r>
                        <a:rPr sz="6000">
                          <a:latin typeface="Helvetica Neue"/>
                          <a:ea typeface="Helvetica Neue"/>
                          <a:cs typeface="Helvetica Neue"/>
                          <a:sym typeface="Helvetica Neue"/>
                        </a:rPr>
                        <a:t>1. Worship and law </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sz="6000">
                          <a:latin typeface="Helvetica Neue"/>
                          <a:ea typeface="Helvetica Neue"/>
                          <a:cs typeface="Helvetica Neue"/>
                          <a:sym typeface="Helvetica Neue"/>
                        </a:rPr>
                        <a:t>Neh 10:28,29, etc</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992566">
                <a:tc>
                  <a:txBody>
                    <a:bodyPr/>
                    <a:lstStyle/>
                    <a:p>
                      <a:pPr algn="l" defTabSz="457200">
                        <a:defRPr sz="1800"/>
                      </a:pPr>
                      <a:r>
                        <a:rPr sz="6000">
                          <a:latin typeface="Helvetica Neue"/>
                          <a:ea typeface="Helvetica Neue"/>
                          <a:cs typeface="Helvetica Neue"/>
                          <a:sym typeface="Helvetica Neue"/>
                        </a:rPr>
                        <a:t>2. Marriage out of the faith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6000">
                          <a:latin typeface="Helvetica Neue"/>
                          <a:ea typeface="Helvetica Neue"/>
                          <a:cs typeface="Helvetica Neue"/>
                          <a:sym typeface="Helvetica Neue"/>
                        </a:rPr>
                        <a:t>Neh 10:30</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992566">
                <a:tc>
                  <a:txBody>
                    <a:bodyPr/>
                    <a:lstStyle/>
                    <a:p>
                      <a:pPr algn="l" defTabSz="457200">
                        <a:defRPr sz="1800"/>
                      </a:pPr>
                      <a:r>
                        <a:rPr sz="6000">
                          <a:latin typeface="Helvetica Neue"/>
                          <a:ea typeface="Helvetica Neue"/>
                          <a:cs typeface="Helvetica Neue"/>
                          <a:sym typeface="Helvetica Neue"/>
                        </a:rPr>
                        <a:t>3. Violation of sabbath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6000">
                          <a:latin typeface="Helvetica Neue"/>
                          <a:ea typeface="Helvetica Neue"/>
                          <a:cs typeface="Helvetica Neue"/>
                          <a:sym typeface="Helvetica Neue"/>
                        </a:rPr>
                        <a:t>Neh 10:31</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992566">
                <a:tc>
                  <a:txBody>
                    <a:bodyPr/>
                    <a:lstStyle/>
                    <a:p>
                      <a:pPr algn="l" defTabSz="457200">
                        <a:defRPr sz="1800"/>
                      </a:pPr>
                      <a:r>
                        <a:rPr sz="6000">
                          <a:latin typeface="Helvetica Neue"/>
                          <a:ea typeface="Helvetica Neue"/>
                          <a:cs typeface="Helvetica Neue"/>
                          <a:sym typeface="Helvetica Neue"/>
                        </a:rPr>
                        <a:t>4. Tithes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6000">
                          <a:latin typeface="Helvetica Neue"/>
                          <a:ea typeface="Helvetica Neue"/>
                          <a:cs typeface="Helvetica Neue"/>
                          <a:sym typeface="Helvetica Neue"/>
                        </a:rPr>
                        <a:t>Neh 10:32,38</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458326">
                <a:tc>
                  <a:txBody>
                    <a:bodyPr/>
                    <a:lstStyle/>
                    <a:p>
                      <a:pPr algn="l" defTabSz="457200">
                        <a:defRPr sz="1800"/>
                      </a:pPr>
                      <a:r>
                        <a:rPr sz="6000">
                          <a:latin typeface="Helvetica Neue"/>
                          <a:ea typeface="Helvetica Neue"/>
                          <a:cs typeface="Helvetica Neue"/>
                          <a:sym typeface="Helvetica Neue"/>
                        </a:rPr>
                        <a:t>5. Wood offering</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6000">
                          <a:latin typeface="Helvetica Neue"/>
                          <a:ea typeface="Helvetica Neue"/>
                          <a:cs typeface="Helvetica Neue"/>
                          <a:sym typeface="Helvetica Neue"/>
                        </a:rPr>
                        <a:t>Neh 10:34</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992566">
                <a:tc>
                  <a:txBody>
                    <a:bodyPr/>
                    <a:lstStyle/>
                    <a:p>
                      <a:pPr algn="l" defTabSz="457200">
                        <a:defRPr sz="1800"/>
                      </a:pPr>
                      <a:r>
                        <a:rPr sz="6000">
                          <a:latin typeface="Helvetica Neue"/>
                          <a:ea typeface="Helvetica Neue"/>
                          <a:cs typeface="Helvetica Neue"/>
                          <a:sym typeface="Helvetica Neue"/>
                        </a:rPr>
                        <a:t>6. Observance of firstfruits and firstborns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6000">
                          <a:latin typeface="Helvetica Neue"/>
                          <a:ea typeface="Helvetica Neue"/>
                          <a:cs typeface="Helvetica Neue"/>
                          <a:sym typeface="Helvetica Neue"/>
                        </a:rPr>
                        <a:t>Neh 10:35,36</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Shape 308"/>
          <p:cNvSpPr/>
          <p:nvPr>
            <p:ph type="title"/>
          </p:nvPr>
        </p:nvSpPr>
        <p:spPr>
          <a:prstGeom prst="rect">
            <a:avLst/>
          </a:prstGeom>
        </p:spPr>
        <p:txBody>
          <a:bodyPr/>
          <a:lstStyle/>
          <a:p>
            <a:pPr/>
            <a:r>
              <a:t>Timing the prophecy</a:t>
            </a:r>
          </a:p>
        </p:txBody>
      </p:sp>
      <p:sp>
        <p:nvSpPr>
          <p:cNvPr id="309" name="Shape 3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314" name="Group 314"/>
          <p:cNvGrpSpPr/>
          <p:nvPr/>
        </p:nvGrpSpPr>
        <p:grpSpPr>
          <a:xfrm>
            <a:off x="7636371" y="3284181"/>
            <a:ext cx="9111258" cy="5295224"/>
            <a:chOff x="0" y="0"/>
            <a:chExt cx="9111257" cy="5295222"/>
          </a:xfrm>
        </p:grpSpPr>
        <p:sp>
          <p:nvSpPr>
            <p:cNvPr id="310" name="Shape 310"/>
            <p:cNvSpPr/>
            <p:nvPr/>
          </p:nvSpPr>
          <p:spPr>
            <a:xfrm>
              <a:off x="0" y="0"/>
              <a:ext cx="4513858" cy="2542779"/>
            </a:xfrm>
            <a:prstGeom prst="roundRect">
              <a:avLst>
                <a:gd name="adj" fmla="val 26628"/>
              </a:avLst>
            </a:prstGeom>
            <a:solidFill>
              <a:srgbClr val="24AC67"/>
            </a:solidFill>
            <a:ln w="50800" cap="flat">
              <a:solidFill>
                <a:srgbClr val="FFFFFF"/>
              </a:solidFill>
              <a:prstDash val="solid"/>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defTabSz="584200">
                <a:defRPr b="1" sz="6000">
                  <a:solidFill>
                    <a:srgbClr val="FFFFFF"/>
                  </a:solidFill>
                  <a:latin typeface="Helvetica Neue"/>
                  <a:ea typeface="Helvetica Neue"/>
                  <a:cs typeface="Helvetica Neue"/>
                  <a:sym typeface="Helvetica Neue"/>
                </a:defRPr>
              </a:pPr>
              <a:r>
                <a:t>Ezra</a:t>
              </a:r>
            </a:p>
          </p:txBody>
        </p:sp>
        <p:sp>
          <p:nvSpPr>
            <p:cNvPr id="311" name="Shape 311"/>
            <p:cNvSpPr/>
            <p:nvPr/>
          </p:nvSpPr>
          <p:spPr>
            <a:xfrm>
              <a:off x="4597400" y="0"/>
              <a:ext cx="4513858" cy="2542779"/>
            </a:xfrm>
            <a:prstGeom prst="roundRect">
              <a:avLst>
                <a:gd name="adj" fmla="val 26628"/>
              </a:avLst>
            </a:prstGeom>
            <a:solidFill>
              <a:srgbClr val="198C78"/>
            </a:solidFill>
            <a:ln w="50800" cap="flat">
              <a:solidFill>
                <a:srgbClr val="FFFFFF"/>
              </a:solidFill>
              <a:prstDash val="solid"/>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defTabSz="584200">
                <a:defRPr b="1" sz="6000">
                  <a:solidFill>
                    <a:srgbClr val="FFFFFF"/>
                  </a:solidFill>
                  <a:latin typeface="Helvetica Neue"/>
                  <a:ea typeface="Helvetica Neue"/>
                  <a:cs typeface="Helvetica Neue"/>
                  <a:sym typeface="Helvetica Neue"/>
                </a:defRPr>
              </a:pPr>
              <a:r>
                <a:t>Nehemiah</a:t>
              </a:r>
            </a:p>
          </p:txBody>
        </p:sp>
        <p:sp>
          <p:nvSpPr>
            <p:cNvPr id="312" name="Shape 312"/>
            <p:cNvSpPr/>
            <p:nvPr/>
          </p:nvSpPr>
          <p:spPr>
            <a:xfrm>
              <a:off x="0" y="2752444"/>
              <a:ext cx="4513858" cy="2542779"/>
            </a:xfrm>
            <a:prstGeom prst="roundRect">
              <a:avLst>
                <a:gd name="adj" fmla="val 26628"/>
              </a:avLst>
            </a:prstGeom>
            <a:solidFill>
              <a:srgbClr val="DC9C02"/>
            </a:solidFill>
            <a:ln w="50800" cap="flat">
              <a:solidFill>
                <a:srgbClr val="FFFFFF"/>
              </a:solidFill>
              <a:prstDash val="solid"/>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defTabSz="584200">
                <a:defRPr b="1" sz="6000">
                  <a:solidFill>
                    <a:srgbClr val="FFFFFF"/>
                  </a:solidFill>
                  <a:latin typeface="Helvetica Neue"/>
                  <a:ea typeface="Helvetica Neue"/>
                  <a:cs typeface="Helvetica Neue"/>
                  <a:sym typeface="Helvetica Neue"/>
                </a:defRPr>
              </a:pPr>
              <a:r>
                <a:t>Esther</a:t>
              </a:r>
            </a:p>
          </p:txBody>
        </p:sp>
        <p:sp>
          <p:nvSpPr>
            <p:cNvPr id="313" name="Shape 313"/>
            <p:cNvSpPr/>
            <p:nvPr/>
          </p:nvSpPr>
          <p:spPr>
            <a:xfrm>
              <a:off x="4597400" y="2752444"/>
              <a:ext cx="4513858" cy="2542779"/>
            </a:xfrm>
            <a:prstGeom prst="roundRect">
              <a:avLst>
                <a:gd name="adj" fmla="val 26628"/>
              </a:avLst>
            </a:prstGeom>
            <a:solidFill>
              <a:srgbClr val="B14181"/>
            </a:solidFill>
            <a:ln w="50800" cap="flat">
              <a:solidFill>
                <a:srgbClr val="FFFFFF"/>
              </a:solidFill>
              <a:prstDash val="solid"/>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1" defTabSz="584200">
                <a:defRPr b="1" sz="6000">
                  <a:solidFill>
                    <a:srgbClr val="FFFFFF"/>
                  </a:solidFill>
                  <a:latin typeface="Helvetica Neue"/>
                  <a:ea typeface="Helvetica Neue"/>
                  <a:cs typeface="Helvetica Neue"/>
                  <a:sym typeface="Helvetica Neue"/>
                </a:defRPr>
              </a:pPr>
              <a:r>
                <a:t>Haggai</a:t>
              </a:r>
            </a:p>
          </p:txBody>
        </p:sp>
      </p:grpSp>
      <p:sp>
        <p:nvSpPr>
          <p:cNvPr id="315" name="Shape 315"/>
          <p:cNvSpPr/>
          <p:nvPr/>
        </p:nvSpPr>
        <p:spPr>
          <a:xfrm>
            <a:off x="1828800" y="3352800"/>
            <a:ext cx="5099447" cy="51579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6000">
                <a:solidFill>
                  <a:srgbClr val="FFFFFF"/>
                </a:solidFill>
                <a:latin typeface="Helvetica"/>
                <a:ea typeface="Helvetica"/>
                <a:cs typeface="Helvetica"/>
                <a:sym typeface="Helvetica"/>
              </a:defRPr>
            </a:pPr>
            <a:r>
              <a:t>1:8 “offer it now unto thy </a:t>
            </a:r>
            <a:r>
              <a:rPr u="sng"/>
              <a:t>governor</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5"/>
                                        </p:tgtEl>
                                        <p:attrNameLst>
                                          <p:attrName>style.visibility</p:attrName>
                                        </p:attrNameLst>
                                      </p:cBhvr>
                                      <p:to>
                                        <p:strVal val="visible"/>
                                      </p:to>
                                    </p:set>
                                    <p:animEffect filter="dissolve" transition="in">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14"/>
                                        </p:tgtEl>
                                        <p:attrNameLst>
                                          <p:attrName>style.visibility</p:attrName>
                                        </p:attrNameLst>
                                      </p:cBhvr>
                                      <p:to>
                                        <p:strVal val="visible"/>
                                      </p:to>
                                    </p:set>
                                    <p:animEffect filter="dissolve" transition="in">
                                      <p:cBhvr>
                                        <p:cTn id="12"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5" grpId="1"/>
      <p:bldP build="whole" bldLvl="1" animBg="1" rev="0" advAuto="0" spid="314" grpId="2"/>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7" name="Shape 317"/>
          <p:cNvSpPr/>
          <p:nvPr>
            <p:ph type="title"/>
          </p:nvPr>
        </p:nvSpPr>
        <p:spPr>
          <a:prstGeom prst="rect">
            <a:avLst/>
          </a:prstGeom>
        </p:spPr>
        <p:txBody>
          <a:bodyPr/>
          <a:lstStyle/>
          <a:p>
            <a:pPr/>
            <a:r>
              <a:t>Timing the prophecy</a:t>
            </a:r>
          </a:p>
        </p:txBody>
      </p:sp>
      <p:sp>
        <p:nvSpPr>
          <p:cNvPr id="318" name="Shape 31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9" name="Shape 319"/>
          <p:cNvSpPr/>
          <p:nvPr/>
        </p:nvSpPr>
        <p:spPr>
          <a:xfrm>
            <a:off x="1828800" y="3352800"/>
            <a:ext cx="5099447" cy="51579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6000">
                <a:solidFill>
                  <a:srgbClr val="FFFFFF"/>
                </a:solidFill>
                <a:latin typeface="Helvetica"/>
                <a:ea typeface="Helvetica"/>
                <a:cs typeface="Helvetica"/>
                <a:sym typeface="Helvetica"/>
              </a:defRPr>
            </a:pPr>
            <a:r>
              <a:t>1:8 “offer it now unto thy </a:t>
            </a:r>
            <a:r>
              <a:rPr u="sng"/>
              <a:t>governor</a:t>
            </a:r>
            <a:r>
              <a:t>"</a:t>
            </a:r>
          </a:p>
        </p:txBody>
      </p:sp>
      <p:sp>
        <p:nvSpPr>
          <p:cNvPr id="320" name="Shape 320"/>
          <p:cNvSpPr/>
          <p:nvPr/>
        </p:nvSpPr>
        <p:spPr>
          <a:xfrm>
            <a:off x="9451776" y="3352800"/>
            <a:ext cx="5099448" cy="51579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6000">
                <a:solidFill>
                  <a:srgbClr val="FFFFFF"/>
                </a:solidFill>
                <a:latin typeface="Helvetica"/>
                <a:ea typeface="Helvetica"/>
                <a:cs typeface="Helvetica"/>
                <a:sym typeface="Helvetica"/>
              </a:defRPr>
            </a:lvl1pPr>
          </a:lstStyle>
          <a:p>
            <a:pPr/>
            <a:r>
              <a:t>1:7-10 Temple completed and in use</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2" name="Shape 322"/>
          <p:cNvSpPr/>
          <p:nvPr>
            <p:ph type="title"/>
          </p:nvPr>
        </p:nvSpPr>
        <p:spPr>
          <a:prstGeom prst="rect">
            <a:avLst/>
          </a:prstGeom>
        </p:spPr>
        <p:txBody>
          <a:bodyPr/>
          <a:lstStyle/>
          <a:p>
            <a:pPr/>
            <a:r>
              <a:t>Timing the prophecy</a:t>
            </a:r>
          </a:p>
        </p:txBody>
      </p:sp>
      <p:sp>
        <p:nvSpPr>
          <p:cNvPr id="323" name="Shape 32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4" name="Shape 324"/>
          <p:cNvSpPr/>
          <p:nvPr/>
        </p:nvSpPr>
        <p:spPr>
          <a:xfrm>
            <a:off x="1828800" y="3352800"/>
            <a:ext cx="5099447" cy="5157986"/>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6000">
                <a:solidFill>
                  <a:srgbClr val="FFFFFF"/>
                </a:solidFill>
                <a:latin typeface="Helvetica"/>
                <a:ea typeface="Helvetica"/>
                <a:cs typeface="Helvetica"/>
                <a:sym typeface="Helvetica"/>
              </a:defRPr>
            </a:pPr>
            <a:r>
              <a:t>1:8 “offer it now unto thy </a:t>
            </a:r>
            <a:r>
              <a:rPr u="sng"/>
              <a:t>governor</a:t>
            </a:r>
            <a:r>
              <a:t>"</a:t>
            </a:r>
          </a:p>
        </p:txBody>
      </p:sp>
      <p:sp>
        <p:nvSpPr>
          <p:cNvPr id="325" name="Shape 325"/>
          <p:cNvSpPr/>
          <p:nvPr/>
        </p:nvSpPr>
        <p:spPr>
          <a:xfrm>
            <a:off x="9451776" y="3352800"/>
            <a:ext cx="5099448" cy="5157986"/>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6000">
                <a:solidFill>
                  <a:srgbClr val="FFFFFF"/>
                </a:solidFill>
                <a:latin typeface="Helvetica"/>
                <a:ea typeface="Helvetica"/>
                <a:cs typeface="Helvetica"/>
                <a:sym typeface="Helvetica"/>
              </a:defRPr>
            </a:lvl1pPr>
          </a:lstStyle>
          <a:p>
            <a:pPr/>
            <a:r>
              <a:t>1:7-10 Temple completed and in use</a:t>
            </a:r>
          </a:p>
        </p:txBody>
      </p:sp>
      <p:sp>
        <p:nvSpPr>
          <p:cNvPr id="326" name="Shape 326"/>
          <p:cNvSpPr/>
          <p:nvPr/>
        </p:nvSpPr>
        <p:spPr>
          <a:xfrm>
            <a:off x="17074753" y="3352800"/>
            <a:ext cx="5099447" cy="5157986"/>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6000">
                <a:solidFill>
                  <a:srgbClr val="FFFFFF"/>
                </a:solidFill>
                <a:latin typeface="Helvetica"/>
                <a:ea typeface="Helvetica"/>
                <a:cs typeface="Helvetica"/>
                <a:sym typeface="Helvetica"/>
              </a:defRPr>
            </a:lvl1pPr>
          </a:lstStyle>
          <a:p>
            <a:pPr/>
            <a:r>
              <a:t>3:16 Fearing the Name</a:t>
            </a:r>
          </a:p>
        </p:txBody>
      </p:sp>
      <p:sp>
        <p:nvSpPr>
          <p:cNvPr id="327" name="Shape 327"/>
          <p:cNvSpPr/>
          <p:nvPr>
            <p:ph type="body" sz="half" idx="1"/>
          </p:nvPr>
        </p:nvSpPr>
        <p:spPr>
          <a:xfrm>
            <a:off x="1896367" y="9468810"/>
            <a:ext cx="20210266" cy="3379143"/>
          </a:xfrm>
          <a:prstGeom prst="rect">
            <a:avLst/>
          </a:prstGeom>
          <a:ln w="9525">
            <a:round/>
          </a:ln>
        </p:spPr>
        <p:txBody>
          <a:bodyPr anchor="t"/>
          <a:lstStyle/>
          <a:p>
            <a:pPr marL="0" indent="0">
              <a:buSzTx/>
              <a:buNone/>
              <a:defRPr b="1" sz="6000">
                <a:latin typeface="Helvetica"/>
                <a:ea typeface="Helvetica"/>
                <a:cs typeface="Helvetica"/>
                <a:sym typeface="Helvetica"/>
              </a:defRPr>
            </a:pPr>
            <a:r>
              <a:t>Neh 1:11 O Lord, I beseech thee, let now thine ear be attentive to the prayer of thy servant, and to the prayer of thy servants, who </a:t>
            </a:r>
            <a:r>
              <a:rPr u="sng"/>
              <a:t>desire to fear thy name</a:t>
            </a:r>
            <a:r>
              <a:t>…</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7"/>
                                        </p:tgtEl>
                                        <p:attrNameLst>
                                          <p:attrName>style.visibility</p:attrName>
                                        </p:attrNameLst>
                                      </p:cBhvr>
                                      <p:to>
                                        <p:strVal val="visible"/>
                                      </p:to>
                                    </p:set>
                                    <p:animEffect filter="dissolve" transition="in">
                                      <p:cBhvr>
                                        <p:cTn id="7"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0" name=""/>
          <p:cNvPicPr>
            <a:picLocks noChangeAspect="0"/>
          </p:cNvPicPr>
          <p:nvPr/>
        </p:nvPicPr>
        <p:blipFill>
          <a:blip r:embed="rId2">
            <a:extLst/>
          </a:blip>
          <a:stretch>
            <a:fillRect/>
          </a:stretch>
        </p:blipFill>
        <p:spPr>
          <a:xfrm>
            <a:off x="2424955" y="6794500"/>
            <a:ext cx="19507201" cy="177800"/>
          </a:xfrm>
          <a:prstGeom prst="rect">
            <a:avLst/>
          </a:prstGeom>
          <a:effectLst>
            <a:outerShdw sx="100000" sy="100000" kx="0" ky="0" algn="b" rotWithShape="0" blurRad="152400" dist="57594" dir="5400000">
              <a:srgbClr val="000000"/>
            </a:outerShdw>
          </a:effectLst>
        </p:spPr>
      </p:pic>
      <p:pic>
        <p:nvPicPr>
          <p:cNvPr id="331" name=""/>
          <p:cNvPicPr>
            <a:picLocks noChangeAspect="0"/>
          </p:cNvPicPr>
          <p:nvPr/>
        </p:nvPicPr>
        <p:blipFill>
          <a:blip r:embed="rId3">
            <a:extLst/>
          </a:blip>
          <a:stretch>
            <a:fillRect/>
          </a:stretch>
        </p:blipFill>
        <p:spPr>
          <a:xfrm rot="16200000">
            <a:off x="1574055" y="6794499"/>
            <a:ext cx="2057401" cy="177801"/>
          </a:xfrm>
          <a:prstGeom prst="rect">
            <a:avLst/>
          </a:prstGeom>
          <a:effectLst>
            <a:outerShdw sx="100000" sy="100000" kx="0" ky="0" algn="b" rotWithShape="0" blurRad="152400" dist="57594" dir="5400000">
              <a:srgbClr val="000000"/>
            </a:outerShdw>
          </a:effectLst>
        </p:spPr>
      </p:pic>
      <p:sp>
        <p:nvSpPr>
          <p:cNvPr id="332" name="Shape 332"/>
          <p:cNvSpPr/>
          <p:nvPr/>
        </p:nvSpPr>
        <p:spPr>
          <a:xfrm>
            <a:off x="1948023" y="6349999"/>
            <a:ext cx="1385665" cy="1016001"/>
          </a:xfrm>
          <a:prstGeom prst="rect">
            <a:avLst/>
          </a:prstGeom>
          <a:ln w="12700">
            <a:miter lim="400000"/>
          </a:ln>
          <a:effectLst>
            <a:outerShdw sx="100000" sy="100000" kx="0" ky="0" algn="b" rotWithShape="0" blurRad="203200" dist="91522"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540</a:t>
            </a:r>
          </a:p>
        </p:txBody>
      </p:sp>
      <p:pic>
        <p:nvPicPr>
          <p:cNvPr id="333" name=""/>
          <p:cNvPicPr>
            <a:picLocks noChangeAspect="0"/>
          </p:cNvPicPr>
          <p:nvPr/>
        </p:nvPicPr>
        <p:blipFill>
          <a:blip r:embed="rId3">
            <a:extLst/>
          </a:blip>
          <a:stretch>
            <a:fillRect/>
          </a:stretch>
        </p:blipFill>
        <p:spPr>
          <a:xfrm rot="16200000">
            <a:off x="4622055" y="6794499"/>
            <a:ext cx="2057401" cy="177801"/>
          </a:xfrm>
          <a:prstGeom prst="rect">
            <a:avLst/>
          </a:prstGeom>
          <a:effectLst>
            <a:outerShdw sx="100000" sy="100000" kx="0" ky="0" algn="b" rotWithShape="0" blurRad="152400" dist="57594" dir="5400000">
              <a:srgbClr val="000000"/>
            </a:outerShdw>
          </a:effectLst>
        </p:spPr>
      </p:pic>
      <p:pic>
        <p:nvPicPr>
          <p:cNvPr id="334" name=""/>
          <p:cNvPicPr>
            <a:picLocks noChangeAspect="0"/>
          </p:cNvPicPr>
          <p:nvPr/>
        </p:nvPicPr>
        <p:blipFill>
          <a:blip r:embed="rId3">
            <a:extLst/>
          </a:blip>
          <a:stretch>
            <a:fillRect/>
          </a:stretch>
        </p:blipFill>
        <p:spPr>
          <a:xfrm rot="16200000">
            <a:off x="7924055" y="6794499"/>
            <a:ext cx="2057401" cy="177801"/>
          </a:xfrm>
          <a:prstGeom prst="rect">
            <a:avLst/>
          </a:prstGeom>
          <a:effectLst>
            <a:outerShdw sx="100000" sy="100000" kx="0" ky="0" algn="b" rotWithShape="0" blurRad="152400" dist="57594" dir="5400000">
              <a:srgbClr val="000000"/>
            </a:outerShdw>
          </a:effectLst>
        </p:spPr>
      </p:pic>
      <p:pic>
        <p:nvPicPr>
          <p:cNvPr id="335" name=""/>
          <p:cNvPicPr>
            <a:picLocks noChangeAspect="0"/>
          </p:cNvPicPr>
          <p:nvPr/>
        </p:nvPicPr>
        <p:blipFill>
          <a:blip r:embed="rId3">
            <a:extLst/>
          </a:blip>
          <a:stretch>
            <a:fillRect/>
          </a:stretch>
        </p:blipFill>
        <p:spPr>
          <a:xfrm rot="16200000">
            <a:off x="11149855" y="6794499"/>
            <a:ext cx="2057401" cy="177801"/>
          </a:xfrm>
          <a:prstGeom prst="rect">
            <a:avLst/>
          </a:prstGeom>
          <a:effectLst>
            <a:outerShdw sx="100000" sy="100000" kx="0" ky="0" algn="b" rotWithShape="0" blurRad="152400" dist="57594" dir="5400000">
              <a:srgbClr val="000000"/>
            </a:outerShdw>
          </a:effectLst>
        </p:spPr>
      </p:pic>
      <p:pic>
        <p:nvPicPr>
          <p:cNvPr id="336" name=""/>
          <p:cNvPicPr>
            <a:picLocks noChangeAspect="0"/>
          </p:cNvPicPr>
          <p:nvPr/>
        </p:nvPicPr>
        <p:blipFill>
          <a:blip r:embed="rId3">
            <a:extLst/>
          </a:blip>
          <a:stretch>
            <a:fillRect/>
          </a:stretch>
        </p:blipFill>
        <p:spPr>
          <a:xfrm rot="16200000">
            <a:off x="14303374" y="6794499"/>
            <a:ext cx="2057402" cy="177801"/>
          </a:xfrm>
          <a:prstGeom prst="rect">
            <a:avLst/>
          </a:prstGeom>
          <a:effectLst>
            <a:outerShdw sx="100000" sy="100000" kx="0" ky="0" algn="b" rotWithShape="0" blurRad="152400" dist="57594" dir="5400000">
              <a:srgbClr val="000000"/>
            </a:outerShdw>
          </a:effectLst>
        </p:spPr>
      </p:pic>
      <p:pic>
        <p:nvPicPr>
          <p:cNvPr id="337" name=""/>
          <p:cNvPicPr>
            <a:picLocks noChangeAspect="0"/>
          </p:cNvPicPr>
          <p:nvPr/>
        </p:nvPicPr>
        <p:blipFill>
          <a:blip r:embed="rId3">
            <a:extLst/>
          </a:blip>
          <a:stretch>
            <a:fillRect/>
          </a:stretch>
        </p:blipFill>
        <p:spPr>
          <a:xfrm rot="16200000">
            <a:off x="17482294" y="6794499"/>
            <a:ext cx="2057401" cy="177801"/>
          </a:xfrm>
          <a:prstGeom prst="rect">
            <a:avLst/>
          </a:prstGeom>
          <a:effectLst>
            <a:outerShdw sx="100000" sy="100000" kx="0" ky="0" algn="b" rotWithShape="0" blurRad="152400" dist="57594" dir="5400000">
              <a:srgbClr val="000000"/>
            </a:outerShdw>
          </a:effectLst>
        </p:spPr>
      </p:pic>
      <p:pic>
        <p:nvPicPr>
          <p:cNvPr id="338" name=""/>
          <p:cNvPicPr>
            <a:picLocks noChangeAspect="0"/>
          </p:cNvPicPr>
          <p:nvPr/>
        </p:nvPicPr>
        <p:blipFill>
          <a:blip r:embed="rId3">
            <a:extLst/>
          </a:blip>
          <a:stretch>
            <a:fillRect/>
          </a:stretch>
        </p:blipFill>
        <p:spPr>
          <a:xfrm rot="16200000">
            <a:off x="20714444" y="6794499"/>
            <a:ext cx="2057401" cy="177801"/>
          </a:xfrm>
          <a:prstGeom prst="rect">
            <a:avLst/>
          </a:prstGeom>
          <a:effectLst>
            <a:outerShdw sx="100000" sy="100000" kx="0" ky="0" algn="b" rotWithShape="0" blurRad="152400" dist="57594" dir="5400000">
              <a:srgbClr val="000000"/>
            </a:outerShdw>
          </a:effectLst>
        </p:spPr>
      </p:pic>
      <p:sp>
        <p:nvSpPr>
          <p:cNvPr id="339" name="Shape 339"/>
          <p:cNvSpPr/>
          <p:nvPr/>
        </p:nvSpPr>
        <p:spPr>
          <a:xfrm>
            <a:off x="535558" y="6349999"/>
            <a:ext cx="121488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Helvetica"/>
                <a:ea typeface="Helvetica"/>
                <a:cs typeface="Helvetica"/>
                <a:sym typeface="Helvetica"/>
              </a:defRPr>
            </a:lvl1pPr>
          </a:lstStyle>
          <a:p>
            <a:pPr/>
            <a:r>
              <a:t>BC</a:t>
            </a:r>
          </a:p>
        </p:txBody>
      </p:sp>
      <p:grpSp>
        <p:nvGrpSpPr>
          <p:cNvPr id="342" name="Group 342"/>
          <p:cNvGrpSpPr/>
          <p:nvPr/>
        </p:nvGrpSpPr>
        <p:grpSpPr>
          <a:xfrm>
            <a:off x="200572" y="3225799"/>
            <a:ext cx="3673118" cy="3467101"/>
            <a:chOff x="-1767788" y="-139700"/>
            <a:chExt cx="3673116" cy="3467100"/>
          </a:xfrm>
        </p:grpSpPr>
        <p:pic>
          <p:nvPicPr>
            <p:cNvPr id="340" name=""/>
            <p:cNvPicPr>
              <a:picLocks noChangeAspect="0"/>
            </p:cNvPicPr>
            <p:nvPr/>
          </p:nvPicPr>
          <p:blipFill>
            <a:blip r:embed="rId4">
              <a:extLst/>
            </a:blip>
            <a:stretch>
              <a:fillRect/>
            </a:stretch>
          </p:blipFill>
          <p:spPr>
            <a:xfrm>
              <a:off x="-1767789" y="-139701"/>
              <a:ext cx="3673118" cy="1676401"/>
            </a:xfrm>
            <a:prstGeom prst="rect">
              <a:avLst/>
            </a:prstGeom>
            <a:effectLst>
              <a:outerShdw sx="100000" sy="100000" kx="0" ky="0" algn="b" rotWithShape="0" blurRad="152400" dist="57594" dir="5400000">
                <a:srgbClr val="000000"/>
              </a:outerShdw>
            </a:effectLst>
          </p:spPr>
        </p:pic>
        <p:pic>
          <p:nvPicPr>
            <p:cNvPr id="341" name=""/>
            <p:cNvPicPr>
              <a:picLocks noChangeAspect="0"/>
            </p:cNvPicPr>
            <p:nvPr/>
          </p:nvPicPr>
          <p:blipFill>
            <a:blip r:embed="rId5">
              <a:extLst/>
            </a:blip>
            <a:stretch>
              <a:fillRect/>
            </a:stretch>
          </p:blipFill>
          <p:spPr>
            <a:xfrm rot="16200000">
              <a:off x="-42516" y="2362199"/>
              <a:ext cx="1905001" cy="25401"/>
            </a:xfrm>
            <a:prstGeom prst="rect">
              <a:avLst/>
            </a:prstGeom>
            <a:effectLst>
              <a:outerShdw sx="100000" sy="100000" kx="0" ky="0" algn="b" rotWithShape="0" blurRad="152400" dist="57594" dir="5400000">
                <a:srgbClr val="000000"/>
              </a:outerShdw>
            </a:effectLst>
          </p:spPr>
        </p:pic>
      </p:grpSp>
      <p:grpSp>
        <p:nvGrpSpPr>
          <p:cNvPr id="345" name="Group 345"/>
          <p:cNvGrpSpPr/>
          <p:nvPr/>
        </p:nvGrpSpPr>
        <p:grpSpPr>
          <a:xfrm>
            <a:off x="383041" y="6972300"/>
            <a:ext cx="3173791" cy="5883751"/>
            <a:chOff x="-390140" y="-12699"/>
            <a:chExt cx="3173789" cy="5883750"/>
          </a:xfrm>
        </p:grpSpPr>
        <p:pic>
          <p:nvPicPr>
            <p:cNvPr id="343" name=""/>
            <p:cNvPicPr>
              <a:picLocks noChangeAspect="0"/>
            </p:cNvPicPr>
            <p:nvPr/>
          </p:nvPicPr>
          <p:blipFill>
            <a:blip r:embed="rId6">
              <a:extLst/>
            </a:blip>
            <a:stretch>
              <a:fillRect/>
            </a:stretch>
          </p:blipFill>
          <p:spPr>
            <a:xfrm>
              <a:off x="-390141" y="2670650"/>
              <a:ext cx="3173791" cy="3200401"/>
            </a:xfrm>
            <a:prstGeom prst="rect">
              <a:avLst/>
            </a:prstGeom>
            <a:effectLst>
              <a:outerShdw sx="100000" sy="100000" kx="0" ky="0" algn="b" rotWithShape="0" blurRad="152400" dist="57594" dir="5400000">
                <a:srgbClr val="000000"/>
              </a:outerShdw>
            </a:effectLst>
          </p:spPr>
        </p:pic>
        <p:pic>
          <p:nvPicPr>
            <p:cNvPr id="344" name=""/>
            <p:cNvPicPr>
              <a:picLocks noChangeAspect="0"/>
            </p:cNvPicPr>
            <p:nvPr/>
          </p:nvPicPr>
          <p:blipFill>
            <a:blip r:embed="rId7">
              <a:extLst/>
            </a:blip>
            <a:stretch>
              <a:fillRect/>
            </a:stretch>
          </p:blipFill>
          <p:spPr>
            <a:xfrm rot="16200000">
              <a:off x="972426" y="1363768"/>
              <a:ext cx="2778338" cy="25401"/>
            </a:xfrm>
            <a:prstGeom prst="rect">
              <a:avLst/>
            </a:prstGeom>
            <a:effectLst>
              <a:outerShdw sx="100000" sy="100000" kx="0" ky="0" algn="b" rotWithShape="0" blurRad="152400" dist="57594" dir="5400000">
                <a:srgbClr val="000000"/>
              </a:outerShdw>
            </a:effectLst>
          </p:spPr>
        </p:pic>
      </p:grpSp>
      <p:grpSp>
        <p:nvGrpSpPr>
          <p:cNvPr id="348" name="Group 348"/>
          <p:cNvGrpSpPr/>
          <p:nvPr/>
        </p:nvGrpSpPr>
        <p:grpSpPr>
          <a:xfrm>
            <a:off x="597744" y="1346200"/>
            <a:ext cx="4456611" cy="5549901"/>
            <a:chOff x="-2552247" y="-2222500"/>
            <a:chExt cx="4456610" cy="5549900"/>
          </a:xfrm>
        </p:grpSpPr>
        <p:pic>
          <p:nvPicPr>
            <p:cNvPr id="346"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347" name=""/>
            <p:cNvPicPr>
              <a:picLocks noChangeAspect="0"/>
            </p:cNvPicPr>
            <p:nvPr/>
          </p:nvPicPr>
          <p:blipFill>
            <a:blip r:embed="rId9">
              <a:extLst/>
            </a:blip>
            <a:stretch>
              <a:fillRect/>
            </a:stretch>
          </p:blipFill>
          <p:spPr>
            <a:xfrm>
              <a:off x="-2552248" y="-2222500"/>
              <a:ext cx="4456611" cy="1676400"/>
            </a:xfrm>
            <a:prstGeom prst="rect">
              <a:avLst/>
            </a:prstGeom>
            <a:effectLst>
              <a:outerShdw sx="100000" sy="100000" kx="0" ky="0" algn="b" rotWithShape="0" blurRad="152400" dist="57594" dir="5400000">
                <a:srgbClr val="000000"/>
              </a:outerShdw>
            </a:effectLst>
          </p:spPr>
        </p:pic>
      </p:grpSp>
      <p:grpSp>
        <p:nvGrpSpPr>
          <p:cNvPr id="351" name="Group 351"/>
          <p:cNvGrpSpPr/>
          <p:nvPr/>
        </p:nvGrpSpPr>
        <p:grpSpPr>
          <a:xfrm>
            <a:off x="3773666" y="7073899"/>
            <a:ext cx="4621319" cy="3378201"/>
            <a:chOff x="469899" y="-12700"/>
            <a:chExt cx="4621317" cy="3378200"/>
          </a:xfrm>
        </p:grpSpPr>
        <p:pic>
          <p:nvPicPr>
            <p:cNvPr id="349" name=""/>
            <p:cNvPicPr>
              <a:picLocks noChangeAspect="0"/>
            </p:cNvPicPr>
            <p:nvPr/>
          </p:nvPicPr>
          <p:blipFill>
            <a:blip r:embed="rId10">
              <a:extLst/>
            </a:blip>
            <a:stretch>
              <a:fillRect/>
            </a:stretch>
          </p:blipFill>
          <p:spPr>
            <a:xfrm>
              <a:off x="469899" y="1689100"/>
              <a:ext cx="4621319" cy="1676400"/>
            </a:xfrm>
            <a:prstGeom prst="rect">
              <a:avLst/>
            </a:prstGeom>
            <a:effectLst>
              <a:outerShdw sx="100000" sy="100000" kx="0" ky="0" algn="b" rotWithShape="0" blurRad="152400" dist="57594" dir="5400000">
                <a:srgbClr val="000000"/>
              </a:outerShdw>
            </a:effectLst>
          </p:spPr>
        </p:pic>
        <p:pic>
          <p:nvPicPr>
            <p:cNvPr id="350" name=""/>
            <p:cNvPicPr>
              <a:picLocks noChangeAspect="0"/>
            </p:cNvPicPr>
            <p:nvPr/>
          </p:nvPicPr>
          <p:blipFill>
            <a:blip r:embed="rId5">
              <a:extLst/>
            </a:blip>
            <a:stretch>
              <a:fillRect/>
            </a:stretch>
          </p:blipFill>
          <p:spPr>
            <a:xfrm rot="16200000">
              <a:off x="1409094" y="927099"/>
              <a:ext cx="1905001" cy="25401"/>
            </a:xfrm>
            <a:prstGeom prst="rect">
              <a:avLst/>
            </a:prstGeom>
            <a:effectLst>
              <a:outerShdw sx="100000" sy="100000" kx="0" ky="0" algn="b" rotWithShape="0" blurRad="152400" dist="57594" dir="5400000">
                <a:srgbClr val="000000"/>
              </a:outerShdw>
            </a:effectLst>
          </p:spPr>
        </p:pic>
      </p:grpSp>
      <p:grpSp>
        <p:nvGrpSpPr>
          <p:cNvPr id="354" name="Group 354"/>
          <p:cNvGrpSpPr/>
          <p:nvPr/>
        </p:nvGrpSpPr>
        <p:grpSpPr>
          <a:xfrm>
            <a:off x="5671807" y="470473"/>
            <a:ext cx="5305377" cy="6400227"/>
            <a:chOff x="336676" y="-3072826"/>
            <a:chExt cx="5305376" cy="6400226"/>
          </a:xfrm>
        </p:grpSpPr>
        <p:pic>
          <p:nvPicPr>
            <p:cNvPr id="352" name=""/>
            <p:cNvPicPr>
              <a:picLocks noChangeAspect="0"/>
            </p:cNvPicPr>
            <p:nvPr/>
          </p:nvPicPr>
          <p:blipFill>
            <a:blip r:embed="rId11">
              <a:extLst/>
            </a:blip>
            <a:stretch>
              <a:fillRect/>
            </a:stretch>
          </p:blipFill>
          <p:spPr>
            <a:xfrm rot="16200000">
              <a:off x="-1783192" y="621524"/>
              <a:ext cx="5386353" cy="25401"/>
            </a:xfrm>
            <a:prstGeom prst="rect">
              <a:avLst/>
            </a:prstGeom>
            <a:effectLst>
              <a:outerShdw sx="100000" sy="100000" kx="0" ky="0" algn="b" rotWithShape="0" blurRad="152400" dist="57594" dir="5400000">
                <a:srgbClr val="000000"/>
              </a:outerShdw>
            </a:effectLst>
          </p:spPr>
        </p:pic>
        <p:pic>
          <p:nvPicPr>
            <p:cNvPr id="353" name=""/>
            <p:cNvPicPr>
              <a:picLocks noChangeAspect="0"/>
            </p:cNvPicPr>
            <p:nvPr/>
          </p:nvPicPr>
          <p:blipFill>
            <a:blip r:embed="rId12">
              <a:extLst/>
            </a:blip>
            <a:stretch>
              <a:fillRect/>
            </a:stretch>
          </p:blipFill>
          <p:spPr>
            <a:xfrm>
              <a:off x="336676" y="-3072827"/>
              <a:ext cx="5305377" cy="1676401"/>
            </a:xfrm>
            <a:prstGeom prst="rect">
              <a:avLst/>
            </a:prstGeom>
            <a:effectLst>
              <a:outerShdw sx="100000" sy="100000" kx="0" ky="0" algn="b" rotWithShape="0" blurRad="152400" dist="57594" dir="5400000">
                <a:srgbClr val="000000"/>
              </a:outerShdw>
            </a:effectLst>
          </p:spPr>
        </p:pic>
      </p:grpSp>
      <p:grpSp>
        <p:nvGrpSpPr>
          <p:cNvPr id="357" name="Group 357"/>
          <p:cNvGrpSpPr/>
          <p:nvPr/>
        </p:nvGrpSpPr>
        <p:grpSpPr>
          <a:xfrm>
            <a:off x="12223792" y="1143000"/>
            <a:ext cx="3753662" cy="5549901"/>
            <a:chOff x="-2370571" y="-2222500"/>
            <a:chExt cx="3753660" cy="5549900"/>
          </a:xfrm>
        </p:grpSpPr>
        <p:pic>
          <p:nvPicPr>
            <p:cNvPr id="355"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356" name=""/>
            <p:cNvPicPr>
              <a:picLocks noChangeAspect="0"/>
            </p:cNvPicPr>
            <p:nvPr/>
          </p:nvPicPr>
          <p:blipFill>
            <a:blip r:embed="rId13">
              <a:extLst/>
            </a:blip>
            <a:stretch>
              <a:fillRect/>
            </a:stretch>
          </p:blipFill>
          <p:spPr>
            <a:xfrm>
              <a:off x="-2370572" y="-2222500"/>
              <a:ext cx="3753662" cy="1676400"/>
            </a:xfrm>
            <a:prstGeom prst="rect">
              <a:avLst/>
            </a:prstGeom>
            <a:effectLst>
              <a:outerShdw sx="100000" sy="100000" kx="0" ky="0" algn="b" rotWithShape="0" blurRad="152400" dist="57594" dir="5400000">
                <a:srgbClr val="000000"/>
              </a:outerShdw>
            </a:effectLst>
          </p:spPr>
        </p:pic>
      </p:grpSp>
      <p:grpSp>
        <p:nvGrpSpPr>
          <p:cNvPr id="360" name="Group 360"/>
          <p:cNvGrpSpPr/>
          <p:nvPr/>
        </p:nvGrpSpPr>
        <p:grpSpPr>
          <a:xfrm>
            <a:off x="14756307" y="7073899"/>
            <a:ext cx="4870304" cy="3695701"/>
            <a:chOff x="-1226613" y="-12700"/>
            <a:chExt cx="4870303" cy="3695700"/>
          </a:xfrm>
        </p:grpSpPr>
        <p:pic>
          <p:nvPicPr>
            <p:cNvPr id="358" name=""/>
            <p:cNvPicPr>
              <a:picLocks noChangeAspect="0"/>
            </p:cNvPicPr>
            <p:nvPr/>
          </p:nvPicPr>
          <p:blipFill>
            <a:blip r:embed="rId14">
              <a:extLst/>
            </a:blip>
            <a:stretch>
              <a:fillRect/>
            </a:stretch>
          </p:blipFill>
          <p:spPr>
            <a:xfrm>
              <a:off x="-1226614" y="2006600"/>
              <a:ext cx="4870304" cy="1676400"/>
            </a:xfrm>
            <a:prstGeom prst="rect">
              <a:avLst/>
            </a:prstGeom>
            <a:effectLst>
              <a:outerShdw sx="100000" sy="100000" kx="0" ky="0" algn="b" rotWithShape="0" blurRad="152400" dist="57594" dir="5400000">
                <a:srgbClr val="000000"/>
              </a:outerShdw>
            </a:effectLst>
          </p:spPr>
        </p:pic>
        <p:pic>
          <p:nvPicPr>
            <p:cNvPr id="359" name=""/>
            <p:cNvPicPr>
              <a:picLocks noChangeAspect="0"/>
            </p:cNvPicPr>
            <p:nvPr/>
          </p:nvPicPr>
          <p:blipFill>
            <a:blip r:embed="rId15">
              <a:extLst/>
            </a:blip>
            <a:stretch>
              <a:fillRect/>
            </a:stretch>
          </p:blipFill>
          <p:spPr>
            <a:xfrm rot="16200000">
              <a:off x="1297681" y="1038513"/>
              <a:ext cx="2127827" cy="25401"/>
            </a:xfrm>
            <a:prstGeom prst="rect">
              <a:avLst/>
            </a:prstGeom>
            <a:effectLst>
              <a:outerShdw sx="100000" sy="100000" kx="0" ky="0" algn="b" rotWithShape="0" blurRad="152400" dist="57594" dir="5400000">
                <a:srgbClr val="000000"/>
              </a:outerShdw>
            </a:effectLst>
          </p:spPr>
        </p:pic>
      </p:grpSp>
      <p:grpSp>
        <p:nvGrpSpPr>
          <p:cNvPr id="363" name="Group 363"/>
          <p:cNvGrpSpPr/>
          <p:nvPr/>
        </p:nvGrpSpPr>
        <p:grpSpPr>
          <a:xfrm>
            <a:off x="16669372" y="3263900"/>
            <a:ext cx="3636579" cy="3721100"/>
            <a:chOff x="-2418588" y="-393700"/>
            <a:chExt cx="3636578" cy="3721099"/>
          </a:xfrm>
        </p:grpSpPr>
        <p:pic>
          <p:nvPicPr>
            <p:cNvPr id="361" name=""/>
            <p:cNvPicPr>
              <a:picLocks noChangeAspect="0"/>
            </p:cNvPicPr>
            <p:nvPr/>
          </p:nvPicPr>
          <p:blipFill>
            <a:blip r:embed="rId16">
              <a:extLst/>
            </a:blip>
            <a:stretch>
              <a:fillRect/>
            </a:stretch>
          </p:blipFill>
          <p:spPr>
            <a:xfrm>
              <a:off x="-2418589" y="-393700"/>
              <a:ext cx="3636579" cy="1676400"/>
            </a:xfrm>
            <a:prstGeom prst="rect">
              <a:avLst/>
            </a:prstGeom>
            <a:effectLst>
              <a:outerShdw sx="100000" sy="100000" kx="0" ky="0" algn="b" rotWithShape="0" blurRad="152400" dist="57594" dir="5400000">
                <a:srgbClr val="000000"/>
              </a:outerShdw>
            </a:effectLst>
          </p:spPr>
        </p:pic>
        <p:pic>
          <p:nvPicPr>
            <p:cNvPr id="362" name=""/>
            <p:cNvPicPr>
              <a:picLocks noChangeAspect="0"/>
            </p:cNvPicPr>
            <p:nvPr/>
          </p:nvPicPr>
          <p:blipFill>
            <a:blip r:embed="rId17">
              <a:extLst/>
            </a:blip>
            <a:stretch>
              <a:fillRect/>
            </a:stretch>
          </p:blipFill>
          <p:spPr>
            <a:xfrm rot="16200000">
              <a:off x="-143139" y="2261576"/>
              <a:ext cx="2106247" cy="25401"/>
            </a:xfrm>
            <a:prstGeom prst="rect">
              <a:avLst/>
            </a:prstGeom>
            <a:effectLst>
              <a:outerShdw sx="100000" sy="100000" kx="0" ky="0" algn="b" rotWithShape="0" blurRad="152400" dist="57594" dir="5400000">
                <a:srgbClr val="000000"/>
              </a:outerShdw>
            </a:effectLst>
          </p:spPr>
        </p:pic>
      </p:grpSp>
      <p:grpSp>
        <p:nvGrpSpPr>
          <p:cNvPr id="366" name="Group 366"/>
          <p:cNvGrpSpPr/>
          <p:nvPr/>
        </p:nvGrpSpPr>
        <p:grpSpPr>
          <a:xfrm>
            <a:off x="17155216" y="1244600"/>
            <a:ext cx="4008868" cy="5549901"/>
            <a:chOff x="-2625777" y="-2222500"/>
            <a:chExt cx="4008867" cy="5549900"/>
          </a:xfrm>
        </p:grpSpPr>
        <p:pic>
          <p:nvPicPr>
            <p:cNvPr id="364"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365" name=""/>
            <p:cNvPicPr>
              <a:picLocks noChangeAspect="0"/>
            </p:cNvPicPr>
            <p:nvPr/>
          </p:nvPicPr>
          <p:blipFill>
            <a:blip r:embed="rId18">
              <a:extLst/>
            </a:blip>
            <a:stretch>
              <a:fillRect/>
            </a:stretch>
          </p:blipFill>
          <p:spPr>
            <a:xfrm>
              <a:off x="-2625778" y="-2222500"/>
              <a:ext cx="4008868" cy="1676400"/>
            </a:xfrm>
            <a:prstGeom prst="rect">
              <a:avLst/>
            </a:prstGeom>
            <a:effectLst>
              <a:outerShdw sx="100000" sy="100000" kx="0" ky="0" algn="b" rotWithShape="0" blurRad="152400" dist="57594" dir="5400000">
                <a:srgbClr val="000000"/>
              </a:outerShdw>
            </a:effectLst>
          </p:spPr>
        </p:pic>
      </p:grpSp>
      <p:sp>
        <p:nvSpPr>
          <p:cNvPr id="367" name="Shape 367"/>
          <p:cNvSpPr/>
          <p:nvPr/>
        </p:nvSpPr>
        <p:spPr>
          <a:xfrm>
            <a:off x="2373794" y="5131177"/>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
        <p:nvSpPr>
          <p:cNvPr id="368" name="Shape 368"/>
          <p:cNvSpPr/>
          <p:nvPr/>
        </p:nvSpPr>
        <p:spPr>
          <a:xfrm>
            <a:off x="15073794" y="48995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E</a:t>
            </a:r>
          </a:p>
        </p:txBody>
      </p:sp>
      <p:sp>
        <p:nvSpPr>
          <p:cNvPr id="369" name="Shape 369"/>
          <p:cNvSpPr/>
          <p:nvPr/>
        </p:nvSpPr>
        <p:spPr>
          <a:xfrm>
            <a:off x="17740794" y="77824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N</a:t>
            </a:r>
          </a:p>
        </p:txBody>
      </p:sp>
      <p:sp>
        <p:nvSpPr>
          <p:cNvPr id="370" name="Shape 370"/>
          <p:cNvSpPr/>
          <p:nvPr/>
        </p:nvSpPr>
        <p:spPr>
          <a:xfrm>
            <a:off x="5271304" y="10870782"/>
            <a:ext cx="1115978" cy="1084901"/>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H</a:t>
            </a:r>
          </a:p>
        </p:txBody>
      </p:sp>
      <p:sp>
        <p:nvSpPr>
          <p:cNvPr id="371" name="Shape 371"/>
          <p:cNvSpPr/>
          <p:nvPr/>
        </p:nvSpPr>
        <p:spPr>
          <a:xfrm>
            <a:off x="5271304" y="119834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
        <p:nvSpPr>
          <p:cNvPr id="372" name="Shape 372"/>
          <p:cNvSpPr/>
          <p:nvPr/>
        </p:nvSpPr>
        <p:spPr>
          <a:xfrm>
            <a:off x="19862130" y="71120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M</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72"/>
                                        </p:tgtEl>
                                        <p:attrNameLst>
                                          <p:attrName>style.visibility</p:attrName>
                                        </p:attrNameLst>
                                      </p:cBhvr>
                                      <p:to>
                                        <p:strVal val="visible"/>
                                      </p:to>
                                    </p:set>
                                    <p:anim calcmode="lin" valueType="num">
                                      <p:cBhvr>
                                        <p:cTn id="7" dur="1000" fill="hold"/>
                                        <p:tgtEl>
                                          <p:spTgt spid="372"/>
                                        </p:tgtEl>
                                        <p:attrNameLst>
                                          <p:attrName>ppt_x</p:attrName>
                                        </p:attrNameLst>
                                      </p:cBhvr>
                                      <p:tavLst>
                                        <p:tav tm="0">
                                          <p:val>
                                            <p:strVal val="#ppt_x"/>
                                          </p:val>
                                        </p:tav>
                                        <p:tav tm="100000">
                                          <p:val>
                                            <p:strVal val="#ppt_x"/>
                                          </p:val>
                                        </p:tav>
                                      </p:tavLst>
                                    </p:anim>
                                    <p:anim calcmode="lin" valueType="num">
                                      <p:cBhvr>
                                        <p:cTn id="8" dur="1000" fill="hold"/>
                                        <p:tgtEl>
                                          <p:spTgt spid="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75" name="Table 375"/>
          <p:cNvGraphicFramePr/>
          <p:nvPr/>
        </p:nvGraphicFramePr>
        <p:xfrm>
          <a:off x="958850" y="879254"/>
          <a:ext cx="22828654" cy="13941866"/>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0146079"/>
                <a:gridCol w="7098305"/>
                <a:gridCol w="5581093"/>
              </a:tblGrid>
              <a:tr h="862643">
                <a:tc>
                  <a:txBody>
                    <a:bodyPr/>
                    <a:lstStyle/>
                    <a:p>
                      <a:pPr algn="l" defTabSz="457200">
                        <a:defRPr b="0" sz="1800">
                          <a:solidFill>
                            <a:srgbClr val="000000"/>
                          </a:solidFill>
                        </a:defRPr>
                      </a:pPr>
                      <a:r>
                        <a:rPr b="1" sz="5000">
                          <a:latin typeface="Helvetica Neue"/>
                          <a:ea typeface="Helvetica Neue"/>
                          <a:cs typeface="Helvetica Neue"/>
                          <a:sym typeface="Helvetica Neue"/>
                        </a:rPr>
                        <a:t>Behaviour</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b="0" sz="1800">
                          <a:solidFill>
                            <a:srgbClr val="000000"/>
                          </a:solidFill>
                        </a:defRPr>
                      </a:pPr>
                      <a:r>
                        <a:rPr b="1" sz="5000">
                          <a:latin typeface="Helvetica Neue"/>
                          <a:ea typeface="Helvetica Neue"/>
                          <a:cs typeface="Helvetica Neue"/>
                          <a:sym typeface="Helvetica Neue"/>
                        </a:rPr>
                        <a:t>Nehemiah</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b="0" sz="1800">
                          <a:solidFill>
                            <a:srgbClr val="000000"/>
                          </a:solidFill>
                        </a:defRPr>
                      </a:pPr>
                      <a:r>
                        <a:rPr b="1" sz="5000">
                          <a:latin typeface="Helvetica Neue"/>
                          <a:ea typeface="Helvetica Neue"/>
                          <a:cs typeface="Helvetica Neue"/>
                          <a:sym typeface="Helvetica Neue"/>
                        </a:rPr>
                        <a:t>Malachi</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r>
              <a:tr h="1236917">
                <a:tc>
                  <a:txBody>
                    <a:bodyPr/>
                    <a:lstStyle/>
                    <a:p>
                      <a:pPr algn="l" defTabSz="457200">
                        <a:defRPr sz="1800"/>
                      </a:pPr>
                      <a:r>
                        <a:rPr b="1" sz="5000">
                          <a:latin typeface="Helvetica Neue"/>
                          <a:ea typeface="Helvetica Neue"/>
                          <a:cs typeface="Helvetica Neue"/>
                          <a:sym typeface="Helvetica Neue"/>
                        </a:rPr>
                        <a:t>1. Non-payment of tithes</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Neh 13:9,10</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Mal 3:8</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1831453">
                <a:tc>
                  <a:txBody>
                    <a:bodyPr/>
                    <a:lstStyle/>
                    <a:p>
                      <a:pPr algn="l" defTabSz="457200">
                        <a:defRPr sz="1800"/>
                      </a:pPr>
                      <a:r>
                        <a:rPr b="1" sz="5000">
                          <a:latin typeface="Helvetica Neue"/>
                          <a:ea typeface="Helvetica Neue"/>
                          <a:cs typeface="Helvetica Neue"/>
                          <a:sym typeface="Helvetica Neue"/>
                        </a:rPr>
                        <a:t>2. Temple services not respected/ceased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Neh 13:10</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Mal 1:7,12,13</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137506">
                <a:tc>
                  <a:txBody>
                    <a:bodyPr/>
                    <a:lstStyle/>
                    <a:p>
                      <a:pPr algn="l" defTabSz="457200">
                        <a:defRPr sz="1800"/>
                      </a:pPr>
                      <a:r>
                        <a:rPr b="1" sz="5000">
                          <a:latin typeface="Helvetica Neue"/>
                          <a:ea typeface="Helvetica Neue"/>
                          <a:cs typeface="Helvetica Neue"/>
                          <a:sym typeface="Helvetica Neue"/>
                        </a:rPr>
                        <a:t>3. Violation of sabbath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Neh 13:15</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Mal 3:14; 4:4</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486039">
                <a:tc>
                  <a:txBody>
                    <a:bodyPr/>
                    <a:lstStyle/>
                    <a:p>
                      <a:pPr algn="l" defTabSz="457200">
                        <a:defRPr sz="1800"/>
                      </a:pPr>
                      <a:r>
                        <a:rPr b="1" sz="5000">
                          <a:latin typeface="Helvetica Neue"/>
                          <a:ea typeface="Helvetica Neue"/>
                          <a:cs typeface="Helvetica Neue"/>
                          <a:sym typeface="Helvetica Neue"/>
                        </a:rPr>
                        <a:t>4. Marriage out of the faith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Neh 13:23,24</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Mal 2:11-16</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328886">
                <a:tc>
                  <a:txBody>
                    <a:bodyPr/>
                    <a:lstStyle/>
                    <a:p>
                      <a:pPr algn="l" defTabSz="457200">
                        <a:defRPr sz="1800"/>
                      </a:pPr>
                      <a:r>
                        <a:rPr b="1" sz="5000">
                          <a:latin typeface="Helvetica Neue"/>
                          <a:ea typeface="Helvetica Neue"/>
                          <a:cs typeface="Helvetica Neue"/>
                          <a:sym typeface="Helvetica Neue"/>
                        </a:rPr>
                        <a:t>5. Wood offering</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(Neh 13:31)</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610995">
                <a:tc>
                  <a:txBody>
                    <a:bodyPr/>
                    <a:lstStyle/>
                    <a:p>
                      <a:pPr algn="l" defTabSz="457200">
                        <a:defRPr sz="1800"/>
                      </a:pPr>
                      <a:r>
                        <a:rPr b="1" sz="5000">
                          <a:latin typeface="Helvetica Neue"/>
                          <a:ea typeface="Helvetica Neue"/>
                          <a:cs typeface="Helvetica Neue"/>
                          <a:sym typeface="Helvetica Neue"/>
                        </a:rPr>
                        <a:t>6. Observance of firstfruits and firstborns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(Neh 13:11,12)</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610995">
                <a:tc>
                  <a:txBody>
                    <a:bodyPr/>
                    <a:lstStyle/>
                    <a:p>
                      <a:pPr algn="l" defTabSz="457200">
                        <a:defRPr sz="1800"/>
                      </a:pPr>
                      <a:r>
                        <a:rPr b="1" sz="5000">
                          <a:latin typeface="Helvetica Neue"/>
                          <a:ea typeface="Helvetica Neue"/>
                          <a:cs typeface="Helvetica Neue"/>
                          <a:sym typeface="Helvetica Neue"/>
                        </a:rPr>
                        <a:t>7. Jewish men repudiating their wives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Neh 13:23,27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b="1" sz="5000">
                          <a:latin typeface="Helvetica Neue"/>
                          <a:ea typeface="Helvetica Neue"/>
                          <a:cs typeface="Helvetica Neue"/>
                          <a:sym typeface="Helvetica Neue"/>
                        </a:rPr>
                        <a:t>Mal 2:15-16</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bl>
          </a:graphicData>
        </a:graphic>
      </p:graphicFrame>
      <p:sp>
        <p:nvSpPr>
          <p:cNvPr id="376" name="Shape 376"/>
          <p:cNvSpPr/>
          <p:nvPr/>
        </p:nvSpPr>
        <p:spPr>
          <a:xfrm>
            <a:off x="929290" y="12110729"/>
            <a:ext cx="20909916" cy="845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a:latin typeface="Helvetica Neue"/>
                <a:ea typeface="Helvetica Neue"/>
                <a:cs typeface="Helvetica Neue"/>
                <a:sym typeface="Helvetica Neue"/>
              </a:defRPr>
            </a:lvl1pPr>
          </a:lstStyle>
          <a:p>
            <a:pPr/>
            <a:r>
              <a:t>Why did Nehemiah come back? Who told Nehemiah what was going on? </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75"/>
                                        </p:tgtEl>
                                        <p:attrNameLst>
                                          <p:attrName>style.visibility</p:attrName>
                                        </p:attrNameLst>
                                      </p:cBhvr>
                                      <p:to>
                                        <p:strVal val="visible"/>
                                      </p:to>
                                    </p:set>
                                    <p:animEffect filter="dissolve" transition="in">
                                      <p:cBhvr>
                                        <p:cTn id="7" dur="10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76"/>
                                        </p:tgtEl>
                                        <p:attrNameLst>
                                          <p:attrName>style.visibility</p:attrName>
                                        </p:attrNameLst>
                                      </p:cBhvr>
                                      <p:to>
                                        <p:strVal val="visible"/>
                                      </p:to>
                                    </p:set>
                                    <p:animEffect filter="dissolve" transition="in">
                                      <p:cBhvr>
                                        <p:cTn id="12"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5" grpId="1"/>
      <p:bldP build="whole" bldLvl="1" animBg="1" rev="0" advAuto="0" spid="376"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Shape 37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9" name=""/>
          <p:cNvPicPr>
            <a:picLocks noChangeAspect="0"/>
          </p:cNvPicPr>
          <p:nvPr/>
        </p:nvPicPr>
        <p:blipFill>
          <a:blip r:embed="rId3">
            <a:extLst/>
          </a:blip>
          <a:stretch>
            <a:fillRect/>
          </a:stretch>
        </p:blipFill>
        <p:spPr>
          <a:xfrm>
            <a:off x="2424955" y="6794500"/>
            <a:ext cx="19507201" cy="177800"/>
          </a:xfrm>
          <a:prstGeom prst="rect">
            <a:avLst/>
          </a:prstGeom>
          <a:effectLst>
            <a:outerShdw sx="100000" sy="100000" kx="0" ky="0" algn="b" rotWithShape="0" blurRad="152400" dist="57594" dir="5400000">
              <a:srgbClr val="000000"/>
            </a:outerShdw>
          </a:effectLst>
        </p:spPr>
      </p:pic>
      <p:pic>
        <p:nvPicPr>
          <p:cNvPr id="380" name=""/>
          <p:cNvPicPr>
            <a:picLocks noChangeAspect="0"/>
          </p:cNvPicPr>
          <p:nvPr/>
        </p:nvPicPr>
        <p:blipFill>
          <a:blip r:embed="rId4">
            <a:extLst/>
          </a:blip>
          <a:stretch>
            <a:fillRect/>
          </a:stretch>
        </p:blipFill>
        <p:spPr>
          <a:xfrm rot="16200000">
            <a:off x="1574055" y="6794499"/>
            <a:ext cx="2057401" cy="177801"/>
          </a:xfrm>
          <a:prstGeom prst="rect">
            <a:avLst/>
          </a:prstGeom>
          <a:effectLst>
            <a:outerShdw sx="100000" sy="100000" kx="0" ky="0" algn="b" rotWithShape="0" blurRad="152400" dist="57594" dir="5400000">
              <a:srgbClr val="000000"/>
            </a:outerShdw>
          </a:effectLst>
        </p:spPr>
      </p:pic>
      <p:sp>
        <p:nvSpPr>
          <p:cNvPr id="381" name="Shape 381"/>
          <p:cNvSpPr/>
          <p:nvPr/>
        </p:nvSpPr>
        <p:spPr>
          <a:xfrm>
            <a:off x="2054115" y="6426199"/>
            <a:ext cx="1173481" cy="863601"/>
          </a:xfrm>
          <a:prstGeom prst="rect">
            <a:avLst/>
          </a:prstGeom>
          <a:ln w="12700">
            <a:miter lim="400000"/>
          </a:ln>
          <a:effectLst>
            <a:outerShdw sx="100000" sy="100000" kx="0" ky="0" algn="b" rotWithShape="0" blurRad="203200" dist="91522"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effectLst>
                  <a:outerShdw sx="100000" sy="100000" kx="0" ky="0" algn="b" rotWithShape="0" blurRad="38100" dist="38100" dir="18900000">
                    <a:srgbClr val="000000"/>
                  </a:outerShdw>
                </a:effectLst>
              </a:defRPr>
            </a:lvl1pPr>
          </a:lstStyle>
          <a:p>
            <a:pPr/>
            <a:r>
              <a:t>540</a:t>
            </a:r>
          </a:p>
        </p:txBody>
      </p:sp>
      <p:pic>
        <p:nvPicPr>
          <p:cNvPr id="382" name=""/>
          <p:cNvPicPr>
            <a:picLocks noChangeAspect="0"/>
          </p:cNvPicPr>
          <p:nvPr/>
        </p:nvPicPr>
        <p:blipFill>
          <a:blip r:embed="rId4">
            <a:extLst/>
          </a:blip>
          <a:stretch>
            <a:fillRect/>
          </a:stretch>
        </p:blipFill>
        <p:spPr>
          <a:xfrm rot="16200000">
            <a:off x="4622055" y="6794499"/>
            <a:ext cx="2057401" cy="177801"/>
          </a:xfrm>
          <a:prstGeom prst="rect">
            <a:avLst/>
          </a:prstGeom>
          <a:effectLst>
            <a:outerShdw sx="100000" sy="100000" kx="0" ky="0" algn="b" rotWithShape="0" blurRad="152400" dist="57594" dir="5400000">
              <a:srgbClr val="000000"/>
            </a:outerShdw>
          </a:effectLst>
        </p:spPr>
      </p:pic>
      <p:pic>
        <p:nvPicPr>
          <p:cNvPr id="383" name=""/>
          <p:cNvPicPr>
            <a:picLocks noChangeAspect="0"/>
          </p:cNvPicPr>
          <p:nvPr/>
        </p:nvPicPr>
        <p:blipFill>
          <a:blip r:embed="rId4">
            <a:extLst/>
          </a:blip>
          <a:stretch>
            <a:fillRect/>
          </a:stretch>
        </p:blipFill>
        <p:spPr>
          <a:xfrm rot="16200000">
            <a:off x="7924055" y="6794499"/>
            <a:ext cx="2057401" cy="177801"/>
          </a:xfrm>
          <a:prstGeom prst="rect">
            <a:avLst/>
          </a:prstGeom>
          <a:effectLst>
            <a:outerShdw sx="100000" sy="100000" kx="0" ky="0" algn="b" rotWithShape="0" blurRad="152400" dist="57594" dir="5400000">
              <a:srgbClr val="000000"/>
            </a:outerShdw>
          </a:effectLst>
        </p:spPr>
      </p:pic>
      <p:pic>
        <p:nvPicPr>
          <p:cNvPr id="384" name=""/>
          <p:cNvPicPr>
            <a:picLocks noChangeAspect="0"/>
          </p:cNvPicPr>
          <p:nvPr/>
        </p:nvPicPr>
        <p:blipFill>
          <a:blip r:embed="rId4">
            <a:extLst/>
          </a:blip>
          <a:stretch>
            <a:fillRect/>
          </a:stretch>
        </p:blipFill>
        <p:spPr>
          <a:xfrm rot="16200000">
            <a:off x="11149855" y="6794499"/>
            <a:ext cx="2057401" cy="177801"/>
          </a:xfrm>
          <a:prstGeom prst="rect">
            <a:avLst/>
          </a:prstGeom>
          <a:effectLst>
            <a:outerShdw sx="100000" sy="100000" kx="0" ky="0" algn="b" rotWithShape="0" blurRad="152400" dist="57594" dir="5400000">
              <a:srgbClr val="000000"/>
            </a:outerShdw>
          </a:effectLst>
        </p:spPr>
      </p:pic>
      <p:pic>
        <p:nvPicPr>
          <p:cNvPr id="385" name=""/>
          <p:cNvPicPr>
            <a:picLocks noChangeAspect="0"/>
          </p:cNvPicPr>
          <p:nvPr/>
        </p:nvPicPr>
        <p:blipFill>
          <a:blip r:embed="rId4">
            <a:extLst/>
          </a:blip>
          <a:stretch>
            <a:fillRect/>
          </a:stretch>
        </p:blipFill>
        <p:spPr>
          <a:xfrm rot="16200000">
            <a:off x="14303374" y="6794499"/>
            <a:ext cx="2057402" cy="177801"/>
          </a:xfrm>
          <a:prstGeom prst="rect">
            <a:avLst/>
          </a:prstGeom>
          <a:effectLst>
            <a:outerShdw sx="100000" sy="100000" kx="0" ky="0" algn="b" rotWithShape="0" blurRad="152400" dist="57594" dir="5400000">
              <a:srgbClr val="000000"/>
            </a:outerShdw>
          </a:effectLst>
        </p:spPr>
      </p:pic>
      <p:pic>
        <p:nvPicPr>
          <p:cNvPr id="386" name=""/>
          <p:cNvPicPr>
            <a:picLocks noChangeAspect="0"/>
          </p:cNvPicPr>
          <p:nvPr/>
        </p:nvPicPr>
        <p:blipFill>
          <a:blip r:embed="rId4">
            <a:extLst/>
          </a:blip>
          <a:stretch>
            <a:fillRect/>
          </a:stretch>
        </p:blipFill>
        <p:spPr>
          <a:xfrm rot="16200000">
            <a:off x="17482294" y="6794499"/>
            <a:ext cx="2057401" cy="177801"/>
          </a:xfrm>
          <a:prstGeom prst="rect">
            <a:avLst/>
          </a:prstGeom>
          <a:effectLst>
            <a:outerShdw sx="100000" sy="100000" kx="0" ky="0" algn="b" rotWithShape="0" blurRad="152400" dist="57594" dir="5400000">
              <a:srgbClr val="000000"/>
            </a:outerShdw>
          </a:effectLst>
        </p:spPr>
      </p:pic>
      <p:pic>
        <p:nvPicPr>
          <p:cNvPr id="387" name=""/>
          <p:cNvPicPr>
            <a:picLocks noChangeAspect="0"/>
          </p:cNvPicPr>
          <p:nvPr/>
        </p:nvPicPr>
        <p:blipFill>
          <a:blip r:embed="rId4">
            <a:extLst/>
          </a:blip>
          <a:stretch>
            <a:fillRect/>
          </a:stretch>
        </p:blipFill>
        <p:spPr>
          <a:xfrm rot="16200000">
            <a:off x="20714444" y="6794499"/>
            <a:ext cx="2057401" cy="177801"/>
          </a:xfrm>
          <a:prstGeom prst="rect">
            <a:avLst/>
          </a:prstGeom>
          <a:effectLst>
            <a:outerShdw sx="100000" sy="100000" kx="0" ky="0" algn="b" rotWithShape="0" blurRad="152400" dist="57594" dir="5400000">
              <a:srgbClr val="000000"/>
            </a:outerShdw>
          </a:effectLst>
        </p:spPr>
      </p:pic>
      <p:sp>
        <p:nvSpPr>
          <p:cNvPr id="388" name="Shape 388"/>
          <p:cNvSpPr/>
          <p:nvPr/>
        </p:nvSpPr>
        <p:spPr>
          <a:xfrm>
            <a:off x="644842" y="6426199"/>
            <a:ext cx="996316"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BC</a:t>
            </a:r>
          </a:p>
        </p:txBody>
      </p:sp>
      <p:grpSp>
        <p:nvGrpSpPr>
          <p:cNvPr id="391" name="Group 391"/>
          <p:cNvGrpSpPr/>
          <p:nvPr/>
        </p:nvGrpSpPr>
        <p:grpSpPr>
          <a:xfrm>
            <a:off x="584061" y="3378200"/>
            <a:ext cx="3173790" cy="3314700"/>
            <a:chOff x="-1384299" y="12700"/>
            <a:chExt cx="3173789" cy="3314699"/>
          </a:xfrm>
        </p:grpSpPr>
        <p:pic>
          <p:nvPicPr>
            <p:cNvPr id="389" name=""/>
            <p:cNvPicPr>
              <a:picLocks noChangeAspect="0"/>
            </p:cNvPicPr>
            <p:nvPr/>
          </p:nvPicPr>
          <p:blipFill>
            <a:blip r:embed="rId5">
              <a:extLst/>
            </a:blip>
            <a:stretch>
              <a:fillRect/>
            </a:stretch>
          </p:blipFill>
          <p:spPr>
            <a:xfrm>
              <a:off x="-1384300" y="12699"/>
              <a:ext cx="3173790" cy="1371601"/>
            </a:xfrm>
            <a:prstGeom prst="rect">
              <a:avLst/>
            </a:prstGeom>
            <a:effectLst>
              <a:outerShdw sx="100000" sy="100000" kx="0" ky="0" algn="b" rotWithShape="0" blurRad="152400" dist="57594" dir="5400000">
                <a:srgbClr val="000000"/>
              </a:outerShdw>
            </a:effectLst>
          </p:spPr>
        </p:pic>
        <p:pic>
          <p:nvPicPr>
            <p:cNvPr id="390" name=""/>
            <p:cNvPicPr>
              <a:picLocks noChangeAspect="0"/>
            </p:cNvPicPr>
            <p:nvPr/>
          </p:nvPicPr>
          <p:blipFill>
            <a:blip r:embed="rId6">
              <a:extLst/>
            </a:blip>
            <a:stretch>
              <a:fillRect/>
            </a:stretch>
          </p:blipFill>
          <p:spPr>
            <a:xfrm rot="16200000">
              <a:off x="-42516" y="2362199"/>
              <a:ext cx="1905001" cy="25401"/>
            </a:xfrm>
            <a:prstGeom prst="rect">
              <a:avLst/>
            </a:prstGeom>
            <a:effectLst>
              <a:outerShdw sx="100000" sy="100000" kx="0" ky="0" algn="b" rotWithShape="0" blurRad="152400" dist="57594" dir="5400000">
                <a:srgbClr val="000000"/>
              </a:outerShdw>
            </a:effectLst>
          </p:spPr>
        </p:pic>
      </p:grpSp>
      <p:grpSp>
        <p:nvGrpSpPr>
          <p:cNvPr id="394" name="Group 394"/>
          <p:cNvGrpSpPr/>
          <p:nvPr/>
        </p:nvGrpSpPr>
        <p:grpSpPr>
          <a:xfrm>
            <a:off x="354082" y="6972300"/>
            <a:ext cx="3173790" cy="4216400"/>
            <a:chOff x="-419099" y="-12699"/>
            <a:chExt cx="3173789" cy="4216399"/>
          </a:xfrm>
        </p:grpSpPr>
        <p:pic>
          <p:nvPicPr>
            <p:cNvPr id="392" name=""/>
            <p:cNvPicPr>
              <a:picLocks noChangeAspect="0"/>
            </p:cNvPicPr>
            <p:nvPr/>
          </p:nvPicPr>
          <p:blipFill>
            <a:blip r:embed="rId7">
              <a:extLst/>
            </a:blip>
            <a:stretch>
              <a:fillRect/>
            </a:stretch>
          </p:blipFill>
          <p:spPr>
            <a:xfrm>
              <a:off x="-419100" y="2832100"/>
              <a:ext cx="3173790" cy="1371600"/>
            </a:xfrm>
            <a:prstGeom prst="rect">
              <a:avLst/>
            </a:prstGeom>
            <a:effectLst>
              <a:outerShdw sx="100000" sy="100000" kx="0" ky="0" algn="b" rotWithShape="0" blurRad="152400" dist="57594" dir="5400000">
                <a:srgbClr val="000000"/>
              </a:outerShdw>
            </a:effectLst>
          </p:spPr>
        </p:pic>
        <p:pic>
          <p:nvPicPr>
            <p:cNvPr id="393" name=""/>
            <p:cNvPicPr>
              <a:picLocks noChangeAspect="0"/>
            </p:cNvPicPr>
            <p:nvPr/>
          </p:nvPicPr>
          <p:blipFill>
            <a:blip r:embed="rId8">
              <a:extLst/>
            </a:blip>
            <a:stretch>
              <a:fillRect/>
            </a:stretch>
          </p:blipFill>
          <p:spPr>
            <a:xfrm rot="16200000">
              <a:off x="972426" y="1363768"/>
              <a:ext cx="2778338" cy="25401"/>
            </a:xfrm>
            <a:prstGeom prst="rect">
              <a:avLst/>
            </a:prstGeom>
            <a:effectLst>
              <a:outerShdw sx="100000" sy="100000" kx="0" ky="0" algn="b" rotWithShape="0" blurRad="152400" dist="57594" dir="5400000">
                <a:srgbClr val="000000"/>
              </a:outerShdw>
            </a:effectLst>
          </p:spPr>
        </p:pic>
      </p:grpSp>
      <p:grpSp>
        <p:nvGrpSpPr>
          <p:cNvPr id="397" name="Group 397"/>
          <p:cNvGrpSpPr/>
          <p:nvPr/>
        </p:nvGrpSpPr>
        <p:grpSpPr>
          <a:xfrm>
            <a:off x="1359291" y="1498600"/>
            <a:ext cx="3173791" cy="5397501"/>
            <a:chOff x="-1790699" y="-2070099"/>
            <a:chExt cx="3173789" cy="5397500"/>
          </a:xfrm>
        </p:grpSpPr>
        <p:pic>
          <p:nvPicPr>
            <p:cNvPr id="395" name=""/>
            <p:cNvPicPr>
              <a:picLocks noChangeAspect="0"/>
            </p:cNvPicPr>
            <p:nvPr/>
          </p:nvPicPr>
          <p:blipFill>
            <a:blip r:embed="rId9">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396" name=""/>
            <p:cNvPicPr>
              <a:picLocks noChangeAspect="0"/>
            </p:cNvPicPr>
            <p:nvPr/>
          </p:nvPicPr>
          <p:blipFill>
            <a:blip r:embed="rId10">
              <a:extLst/>
            </a:blip>
            <a:stretch>
              <a:fillRect/>
            </a:stretch>
          </p:blipFill>
          <p:spPr>
            <a:xfrm>
              <a:off x="-1790700" y="-2070100"/>
              <a:ext cx="3173790" cy="1371600"/>
            </a:xfrm>
            <a:prstGeom prst="rect">
              <a:avLst/>
            </a:prstGeom>
            <a:effectLst>
              <a:outerShdw sx="100000" sy="100000" kx="0" ky="0" algn="b" rotWithShape="0" blurRad="152400" dist="57594" dir="5400000">
                <a:srgbClr val="000000"/>
              </a:outerShdw>
            </a:effectLst>
          </p:spPr>
        </p:pic>
      </p:grpSp>
      <p:grpSp>
        <p:nvGrpSpPr>
          <p:cNvPr id="400" name="Group 400"/>
          <p:cNvGrpSpPr/>
          <p:nvPr/>
        </p:nvGrpSpPr>
        <p:grpSpPr>
          <a:xfrm>
            <a:off x="3773666" y="7073899"/>
            <a:ext cx="3173790" cy="3225801"/>
            <a:chOff x="469899" y="-12700"/>
            <a:chExt cx="3173789" cy="3225799"/>
          </a:xfrm>
        </p:grpSpPr>
        <p:pic>
          <p:nvPicPr>
            <p:cNvPr id="398" name=""/>
            <p:cNvPicPr>
              <a:picLocks noChangeAspect="0"/>
            </p:cNvPicPr>
            <p:nvPr/>
          </p:nvPicPr>
          <p:blipFill>
            <a:blip r:embed="rId11">
              <a:extLst/>
            </a:blip>
            <a:stretch>
              <a:fillRect/>
            </a:stretch>
          </p:blipFill>
          <p:spPr>
            <a:xfrm>
              <a:off x="469899" y="1841500"/>
              <a:ext cx="3173791" cy="1371600"/>
            </a:xfrm>
            <a:prstGeom prst="rect">
              <a:avLst/>
            </a:prstGeom>
            <a:effectLst>
              <a:outerShdw sx="100000" sy="100000" kx="0" ky="0" algn="b" rotWithShape="0" blurRad="152400" dist="57594" dir="5400000">
                <a:srgbClr val="000000"/>
              </a:outerShdw>
            </a:effectLst>
          </p:spPr>
        </p:pic>
        <p:pic>
          <p:nvPicPr>
            <p:cNvPr id="399" name=""/>
            <p:cNvPicPr>
              <a:picLocks noChangeAspect="0"/>
            </p:cNvPicPr>
            <p:nvPr/>
          </p:nvPicPr>
          <p:blipFill>
            <a:blip r:embed="rId6">
              <a:extLst/>
            </a:blip>
            <a:stretch>
              <a:fillRect/>
            </a:stretch>
          </p:blipFill>
          <p:spPr>
            <a:xfrm rot="16200000">
              <a:off x="1409094" y="927099"/>
              <a:ext cx="1905001" cy="25401"/>
            </a:xfrm>
            <a:prstGeom prst="rect">
              <a:avLst/>
            </a:prstGeom>
            <a:effectLst>
              <a:outerShdw sx="100000" sy="100000" kx="0" ky="0" algn="b" rotWithShape="0" blurRad="152400" dist="57594" dir="5400000">
                <a:srgbClr val="000000"/>
              </a:outerShdw>
            </a:effectLst>
          </p:spPr>
        </p:pic>
      </p:grpSp>
      <p:sp>
        <p:nvSpPr>
          <p:cNvPr id="401" name="Shape 401"/>
          <p:cNvSpPr/>
          <p:nvPr/>
        </p:nvSpPr>
        <p:spPr>
          <a:xfrm>
            <a:off x="5271304" y="10515182"/>
            <a:ext cx="1115978" cy="1084901"/>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H</a:t>
            </a:r>
          </a:p>
        </p:txBody>
      </p:sp>
      <p:grpSp>
        <p:nvGrpSpPr>
          <p:cNvPr id="404" name="Group 404"/>
          <p:cNvGrpSpPr/>
          <p:nvPr/>
        </p:nvGrpSpPr>
        <p:grpSpPr>
          <a:xfrm>
            <a:off x="4658220" y="101600"/>
            <a:ext cx="3173791" cy="6769100"/>
            <a:chOff x="-676910" y="-3441699"/>
            <a:chExt cx="3173789" cy="6769099"/>
          </a:xfrm>
        </p:grpSpPr>
        <p:pic>
          <p:nvPicPr>
            <p:cNvPr id="402" name=""/>
            <p:cNvPicPr>
              <a:picLocks noChangeAspect="0"/>
            </p:cNvPicPr>
            <p:nvPr/>
          </p:nvPicPr>
          <p:blipFill>
            <a:blip r:embed="rId12">
              <a:extLst/>
            </a:blip>
            <a:stretch>
              <a:fillRect/>
            </a:stretch>
          </p:blipFill>
          <p:spPr>
            <a:xfrm rot="16200000">
              <a:off x="-1783192" y="621524"/>
              <a:ext cx="5386353" cy="25401"/>
            </a:xfrm>
            <a:prstGeom prst="rect">
              <a:avLst/>
            </a:prstGeom>
            <a:effectLst>
              <a:outerShdw sx="100000" sy="100000" kx="0" ky="0" algn="b" rotWithShape="0" blurRad="152400" dist="57594" dir="5400000">
                <a:srgbClr val="000000"/>
              </a:outerShdw>
            </a:effectLst>
          </p:spPr>
        </p:pic>
        <p:pic>
          <p:nvPicPr>
            <p:cNvPr id="403" name=""/>
            <p:cNvPicPr>
              <a:picLocks noChangeAspect="0"/>
            </p:cNvPicPr>
            <p:nvPr/>
          </p:nvPicPr>
          <p:blipFill>
            <a:blip r:embed="rId13">
              <a:extLst/>
            </a:blip>
            <a:stretch>
              <a:fillRect/>
            </a:stretch>
          </p:blipFill>
          <p:spPr>
            <a:xfrm>
              <a:off x="-676911" y="-3441700"/>
              <a:ext cx="3173791" cy="1371600"/>
            </a:xfrm>
            <a:prstGeom prst="rect">
              <a:avLst/>
            </a:prstGeom>
            <a:effectLst>
              <a:outerShdw sx="100000" sy="100000" kx="0" ky="0" algn="b" rotWithShape="0" blurRad="152400" dist="57594" dir="5400000">
                <a:srgbClr val="000000"/>
              </a:outerShdw>
            </a:effectLst>
          </p:spPr>
        </p:pic>
      </p:grpSp>
      <p:grpSp>
        <p:nvGrpSpPr>
          <p:cNvPr id="407" name="Group 407"/>
          <p:cNvGrpSpPr/>
          <p:nvPr/>
        </p:nvGrpSpPr>
        <p:grpSpPr>
          <a:xfrm>
            <a:off x="12803663" y="1295400"/>
            <a:ext cx="3173790" cy="5397501"/>
            <a:chOff x="-1790699" y="-2070099"/>
            <a:chExt cx="3173789" cy="5397500"/>
          </a:xfrm>
        </p:grpSpPr>
        <p:pic>
          <p:nvPicPr>
            <p:cNvPr id="405" name=""/>
            <p:cNvPicPr>
              <a:picLocks noChangeAspect="0"/>
            </p:cNvPicPr>
            <p:nvPr/>
          </p:nvPicPr>
          <p:blipFill>
            <a:blip r:embed="rId9">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406" name=""/>
            <p:cNvPicPr>
              <a:picLocks noChangeAspect="0"/>
            </p:cNvPicPr>
            <p:nvPr/>
          </p:nvPicPr>
          <p:blipFill>
            <a:blip r:embed="rId14">
              <a:extLst/>
            </a:blip>
            <a:stretch>
              <a:fillRect/>
            </a:stretch>
          </p:blipFill>
          <p:spPr>
            <a:xfrm>
              <a:off x="-1790700" y="-2070100"/>
              <a:ext cx="3173790" cy="1371600"/>
            </a:xfrm>
            <a:prstGeom prst="rect">
              <a:avLst/>
            </a:prstGeom>
            <a:effectLst>
              <a:outerShdw sx="100000" sy="100000" kx="0" ky="0" algn="b" rotWithShape="0" blurRad="152400" dist="57594" dir="5400000">
                <a:srgbClr val="000000"/>
              </a:outerShdw>
            </a:effectLst>
          </p:spPr>
        </p:pic>
      </p:grpSp>
      <p:grpSp>
        <p:nvGrpSpPr>
          <p:cNvPr id="410" name="Group 410"/>
          <p:cNvGrpSpPr/>
          <p:nvPr/>
        </p:nvGrpSpPr>
        <p:grpSpPr>
          <a:xfrm>
            <a:off x="16452820" y="7073899"/>
            <a:ext cx="3173790" cy="3543301"/>
            <a:chOff x="469899" y="-12700"/>
            <a:chExt cx="3173789" cy="3543299"/>
          </a:xfrm>
        </p:grpSpPr>
        <p:pic>
          <p:nvPicPr>
            <p:cNvPr id="408" name=""/>
            <p:cNvPicPr>
              <a:picLocks noChangeAspect="0"/>
            </p:cNvPicPr>
            <p:nvPr/>
          </p:nvPicPr>
          <p:blipFill>
            <a:blip r:embed="rId15">
              <a:extLst/>
            </a:blip>
            <a:stretch>
              <a:fillRect/>
            </a:stretch>
          </p:blipFill>
          <p:spPr>
            <a:xfrm>
              <a:off x="469899" y="2159000"/>
              <a:ext cx="3173791" cy="1371600"/>
            </a:xfrm>
            <a:prstGeom prst="rect">
              <a:avLst/>
            </a:prstGeom>
            <a:effectLst>
              <a:outerShdw sx="100000" sy="100000" kx="0" ky="0" algn="b" rotWithShape="0" blurRad="152400" dist="57594" dir="5400000">
                <a:srgbClr val="000000"/>
              </a:outerShdw>
            </a:effectLst>
          </p:spPr>
        </p:pic>
        <p:pic>
          <p:nvPicPr>
            <p:cNvPr id="409" name=""/>
            <p:cNvPicPr>
              <a:picLocks noChangeAspect="0"/>
            </p:cNvPicPr>
            <p:nvPr/>
          </p:nvPicPr>
          <p:blipFill>
            <a:blip r:embed="rId6">
              <a:extLst/>
            </a:blip>
            <a:stretch>
              <a:fillRect/>
            </a:stretch>
          </p:blipFill>
          <p:spPr>
            <a:xfrm rot="16200000">
              <a:off x="1409094" y="927099"/>
              <a:ext cx="1905001" cy="25401"/>
            </a:xfrm>
            <a:prstGeom prst="rect">
              <a:avLst/>
            </a:prstGeom>
            <a:effectLst>
              <a:outerShdw sx="100000" sy="100000" kx="0" ky="0" algn="b" rotWithShape="0" blurRad="152400" dist="57594" dir="5400000">
                <a:srgbClr val="000000"/>
              </a:outerShdw>
            </a:effectLst>
          </p:spPr>
        </p:pic>
      </p:grpSp>
      <p:grpSp>
        <p:nvGrpSpPr>
          <p:cNvPr id="413" name="Group 413"/>
          <p:cNvGrpSpPr/>
          <p:nvPr/>
        </p:nvGrpSpPr>
        <p:grpSpPr>
          <a:xfrm>
            <a:off x="17132160" y="3416300"/>
            <a:ext cx="3173790" cy="3568700"/>
            <a:chOff x="-1955799" y="-241300"/>
            <a:chExt cx="3173789" cy="3568699"/>
          </a:xfrm>
        </p:grpSpPr>
        <p:pic>
          <p:nvPicPr>
            <p:cNvPr id="411" name=""/>
            <p:cNvPicPr>
              <a:picLocks noChangeAspect="0"/>
            </p:cNvPicPr>
            <p:nvPr/>
          </p:nvPicPr>
          <p:blipFill>
            <a:blip r:embed="rId16">
              <a:extLst/>
            </a:blip>
            <a:stretch>
              <a:fillRect/>
            </a:stretch>
          </p:blipFill>
          <p:spPr>
            <a:xfrm>
              <a:off x="-1955800" y="-241301"/>
              <a:ext cx="3173790" cy="1371601"/>
            </a:xfrm>
            <a:prstGeom prst="rect">
              <a:avLst/>
            </a:prstGeom>
            <a:effectLst>
              <a:outerShdw sx="100000" sy="100000" kx="0" ky="0" algn="b" rotWithShape="0" blurRad="152400" dist="57594" dir="5400000">
                <a:srgbClr val="000000"/>
              </a:outerShdw>
            </a:effectLst>
          </p:spPr>
        </p:pic>
        <p:pic>
          <p:nvPicPr>
            <p:cNvPr id="412" name=""/>
            <p:cNvPicPr>
              <a:picLocks noChangeAspect="0"/>
            </p:cNvPicPr>
            <p:nvPr/>
          </p:nvPicPr>
          <p:blipFill>
            <a:blip r:embed="rId17">
              <a:extLst/>
            </a:blip>
            <a:stretch>
              <a:fillRect/>
            </a:stretch>
          </p:blipFill>
          <p:spPr>
            <a:xfrm rot="16200000">
              <a:off x="-143139" y="2261576"/>
              <a:ext cx="2106247" cy="25401"/>
            </a:xfrm>
            <a:prstGeom prst="rect">
              <a:avLst/>
            </a:prstGeom>
            <a:effectLst>
              <a:outerShdw sx="100000" sy="100000" kx="0" ky="0" algn="b" rotWithShape="0" blurRad="152400" dist="57594" dir="5400000">
                <a:srgbClr val="000000"/>
              </a:outerShdw>
            </a:effectLst>
          </p:spPr>
        </p:pic>
      </p:grpSp>
      <p:sp>
        <p:nvSpPr>
          <p:cNvPr id="414" name="Shape 414"/>
          <p:cNvSpPr/>
          <p:nvPr/>
        </p:nvSpPr>
        <p:spPr>
          <a:xfrm>
            <a:off x="19862130" y="71120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M</a:t>
            </a:r>
          </a:p>
        </p:txBody>
      </p:sp>
      <p:grpSp>
        <p:nvGrpSpPr>
          <p:cNvPr id="417" name="Group 417"/>
          <p:cNvGrpSpPr/>
          <p:nvPr/>
        </p:nvGrpSpPr>
        <p:grpSpPr>
          <a:xfrm>
            <a:off x="17990294" y="1397000"/>
            <a:ext cx="3173790" cy="5397501"/>
            <a:chOff x="-1790699" y="-2070099"/>
            <a:chExt cx="3173789" cy="5397500"/>
          </a:xfrm>
        </p:grpSpPr>
        <p:pic>
          <p:nvPicPr>
            <p:cNvPr id="415" name=""/>
            <p:cNvPicPr>
              <a:picLocks noChangeAspect="0"/>
            </p:cNvPicPr>
            <p:nvPr/>
          </p:nvPicPr>
          <p:blipFill>
            <a:blip r:embed="rId9">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416" name=""/>
            <p:cNvPicPr>
              <a:picLocks noChangeAspect="0"/>
            </p:cNvPicPr>
            <p:nvPr/>
          </p:nvPicPr>
          <p:blipFill>
            <a:blip r:embed="rId18">
              <a:extLst/>
            </a:blip>
            <a:stretch>
              <a:fillRect/>
            </a:stretch>
          </p:blipFill>
          <p:spPr>
            <a:xfrm>
              <a:off x="-1790700" y="-2070100"/>
              <a:ext cx="3173790" cy="1371600"/>
            </a:xfrm>
            <a:prstGeom prst="rect">
              <a:avLst/>
            </a:prstGeom>
            <a:effectLst>
              <a:outerShdw sx="100000" sy="100000" kx="0" ky="0" algn="b" rotWithShape="0" blurRad="152400" dist="57594" dir="5400000">
                <a:srgbClr val="000000"/>
              </a:outerShdw>
            </a:effectLst>
          </p:spPr>
        </p:pic>
      </p:grpSp>
      <p:sp>
        <p:nvSpPr>
          <p:cNvPr id="418" name="Shape 418"/>
          <p:cNvSpPr/>
          <p:nvPr/>
        </p:nvSpPr>
        <p:spPr>
          <a:xfrm>
            <a:off x="2373794" y="48995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
        <p:nvSpPr>
          <p:cNvPr id="419" name="Shape 419"/>
          <p:cNvSpPr/>
          <p:nvPr/>
        </p:nvSpPr>
        <p:spPr>
          <a:xfrm>
            <a:off x="15073794" y="48995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E</a:t>
            </a:r>
          </a:p>
        </p:txBody>
      </p:sp>
      <p:sp>
        <p:nvSpPr>
          <p:cNvPr id="420" name="Shape 420"/>
          <p:cNvSpPr/>
          <p:nvPr/>
        </p:nvSpPr>
        <p:spPr>
          <a:xfrm>
            <a:off x="17740794" y="77824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N</a:t>
            </a:r>
          </a:p>
        </p:txBody>
      </p:sp>
      <p:sp>
        <p:nvSpPr>
          <p:cNvPr id="421" name="Shape 421"/>
          <p:cNvSpPr/>
          <p:nvPr/>
        </p:nvSpPr>
        <p:spPr>
          <a:xfrm>
            <a:off x="5271304" y="116278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grpSp>
        <p:nvGrpSpPr>
          <p:cNvPr id="440" name="Group 440"/>
          <p:cNvGrpSpPr/>
          <p:nvPr/>
        </p:nvGrpSpPr>
        <p:grpSpPr>
          <a:xfrm>
            <a:off x="328196" y="728036"/>
            <a:ext cx="23418572" cy="4356677"/>
            <a:chOff x="-350230" y="-494808"/>
            <a:chExt cx="23418570" cy="4356676"/>
          </a:xfrm>
        </p:grpSpPr>
        <p:pic>
          <p:nvPicPr>
            <p:cNvPr id="422" name=""/>
            <p:cNvPicPr>
              <a:picLocks noChangeAspect="0"/>
            </p:cNvPicPr>
            <p:nvPr/>
          </p:nvPicPr>
          <p:blipFill>
            <a:blip r:embed="rId19">
              <a:extLst/>
            </a:blip>
            <a:stretch>
              <a:fillRect/>
            </a:stretch>
          </p:blipFill>
          <p:spPr>
            <a:xfrm>
              <a:off x="-350230" y="-350230"/>
              <a:ext cx="2027275" cy="700460"/>
            </a:xfrm>
            <a:prstGeom prst="rect">
              <a:avLst/>
            </a:prstGeom>
            <a:effectLst/>
          </p:spPr>
        </p:pic>
        <p:pic>
          <p:nvPicPr>
            <p:cNvPr id="424" name=""/>
            <p:cNvPicPr>
              <a:picLocks noChangeAspect="0"/>
            </p:cNvPicPr>
            <p:nvPr/>
          </p:nvPicPr>
          <p:blipFill>
            <a:blip r:embed="rId20">
              <a:extLst/>
            </a:blip>
            <a:stretch>
              <a:fillRect/>
            </a:stretch>
          </p:blipFill>
          <p:spPr>
            <a:xfrm rot="2546847">
              <a:off x="326414" y="1223590"/>
              <a:ext cx="5364227" cy="700461"/>
            </a:xfrm>
            <a:prstGeom prst="rect">
              <a:avLst/>
            </a:prstGeom>
            <a:effectLst/>
          </p:spPr>
        </p:pic>
        <p:pic>
          <p:nvPicPr>
            <p:cNvPr id="426" name=""/>
            <p:cNvPicPr>
              <a:picLocks noChangeAspect="0"/>
            </p:cNvPicPr>
            <p:nvPr/>
          </p:nvPicPr>
          <p:blipFill>
            <a:blip r:embed="rId21">
              <a:extLst/>
            </a:blip>
            <a:stretch>
              <a:fillRect/>
            </a:stretch>
          </p:blipFill>
          <p:spPr>
            <a:xfrm rot="19776491">
              <a:off x="4112289" y="1663393"/>
              <a:ext cx="4678220" cy="700461"/>
            </a:xfrm>
            <a:prstGeom prst="rect">
              <a:avLst/>
            </a:prstGeom>
            <a:effectLst/>
          </p:spPr>
        </p:pic>
        <p:pic>
          <p:nvPicPr>
            <p:cNvPr id="428" name=""/>
            <p:cNvPicPr>
              <a:picLocks noChangeAspect="0"/>
            </p:cNvPicPr>
            <p:nvPr/>
          </p:nvPicPr>
          <p:blipFill>
            <a:blip r:embed="rId22">
              <a:extLst/>
            </a:blip>
            <a:stretch>
              <a:fillRect/>
            </a:stretch>
          </p:blipFill>
          <p:spPr>
            <a:xfrm rot="1308704">
              <a:off x="7590335" y="1344426"/>
              <a:ext cx="4352488" cy="700461"/>
            </a:xfrm>
            <a:prstGeom prst="rect">
              <a:avLst/>
            </a:prstGeom>
            <a:effectLst/>
          </p:spPr>
        </p:pic>
        <p:pic>
          <p:nvPicPr>
            <p:cNvPr id="430" name=""/>
            <p:cNvPicPr>
              <a:picLocks noChangeAspect="0"/>
            </p:cNvPicPr>
            <p:nvPr/>
          </p:nvPicPr>
          <p:blipFill>
            <a:blip r:embed="rId23">
              <a:extLst/>
            </a:blip>
            <a:stretch>
              <a:fillRect/>
            </a:stretch>
          </p:blipFill>
          <p:spPr>
            <a:xfrm rot="20490974">
              <a:off x="11064198" y="1344426"/>
              <a:ext cx="4572418" cy="700461"/>
            </a:xfrm>
            <a:prstGeom prst="rect">
              <a:avLst/>
            </a:prstGeom>
            <a:effectLst/>
          </p:spPr>
        </p:pic>
        <p:pic>
          <p:nvPicPr>
            <p:cNvPr id="432" name=""/>
            <p:cNvPicPr>
              <a:picLocks noChangeAspect="0"/>
            </p:cNvPicPr>
            <p:nvPr/>
          </p:nvPicPr>
          <p:blipFill>
            <a:blip r:embed="rId24">
              <a:extLst/>
            </a:blip>
            <a:stretch>
              <a:fillRect/>
            </a:stretch>
          </p:blipFill>
          <p:spPr>
            <a:xfrm rot="2081340">
              <a:off x="14645071" y="1487625"/>
              <a:ext cx="3084731" cy="700461"/>
            </a:xfrm>
            <a:prstGeom prst="rect">
              <a:avLst/>
            </a:prstGeom>
            <a:effectLst/>
          </p:spPr>
        </p:pic>
        <p:pic>
          <p:nvPicPr>
            <p:cNvPr id="434" name=""/>
            <p:cNvPicPr>
              <a:picLocks noChangeAspect="0"/>
            </p:cNvPicPr>
            <p:nvPr/>
          </p:nvPicPr>
          <p:blipFill>
            <a:blip r:embed="rId25">
              <a:extLst/>
            </a:blip>
            <a:stretch>
              <a:fillRect/>
            </a:stretch>
          </p:blipFill>
          <p:spPr>
            <a:xfrm rot="19298793">
              <a:off x="16596992" y="1487625"/>
              <a:ext cx="2887271" cy="700461"/>
            </a:xfrm>
            <a:prstGeom prst="rect">
              <a:avLst/>
            </a:prstGeom>
            <a:effectLst/>
          </p:spPr>
        </p:pic>
        <p:pic>
          <p:nvPicPr>
            <p:cNvPr id="436" name=""/>
            <p:cNvPicPr>
              <a:picLocks noChangeAspect="0"/>
            </p:cNvPicPr>
            <p:nvPr/>
          </p:nvPicPr>
          <p:blipFill>
            <a:blip r:embed="rId26">
              <a:extLst/>
            </a:blip>
            <a:stretch>
              <a:fillRect/>
            </a:stretch>
          </p:blipFill>
          <p:spPr>
            <a:xfrm rot="3831533">
              <a:off x="17907026" y="1913075"/>
              <a:ext cx="3159869" cy="700461"/>
            </a:xfrm>
            <a:prstGeom prst="rect">
              <a:avLst/>
            </a:prstGeom>
            <a:effectLst/>
          </p:spPr>
        </p:pic>
        <p:pic>
          <p:nvPicPr>
            <p:cNvPr id="438" name=""/>
            <p:cNvPicPr>
              <a:picLocks noChangeAspect="0"/>
            </p:cNvPicPr>
            <p:nvPr/>
          </p:nvPicPr>
          <p:blipFill>
            <a:blip r:embed="rId27">
              <a:extLst/>
            </a:blip>
            <a:stretch>
              <a:fillRect/>
            </a:stretch>
          </p:blipFill>
          <p:spPr>
            <a:xfrm rot="19077122">
              <a:off x="19351252" y="1913075"/>
              <a:ext cx="3996962" cy="700461"/>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40"/>
                                        </p:tgtEl>
                                        <p:attrNameLst>
                                          <p:attrName>style.visibility</p:attrName>
                                        </p:attrNameLst>
                                      </p:cBhvr>
                                      <p:to>
                                        <p:strVal val="visible"/>
                                      </p:to>
                                    </p:set>
                                    <p:animEffect filter="wipe(left)" transition="in">
                                      <p:cBhvr>
                                        <p:cTn id="7"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Shape 444"/>
          <p:cNvSpPr/>
          <p:nvPr>
            <p:ph type="title"/>
          </p:nvPr>
        </p:nvSpPr>
        <p:spPr>
          <a:prstGeom prst="rect">
            <a:avLst/>
          </a:prstGeom>
        </p:spPr>
        <p:txBody>
          <a:bodyPr/>
          <a:lstStyle/>
          <a:p>
            <a:pPr/>
            <a:r>
              <a:t>Malachi’s messengers</a:t>
            </a:r>
          </a:p>
        </p:txBody>
      </p:sp>
      <p:sp>
        <p:nvSpPr>
          <p:cNvPr id="445" name="Shape 4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6" name="Shape 446"/>
          <p:cNvSpPr/>
          <p:nvPr/>
        </p:nvSpPr>
        <p:spPr>
          <a:xfrm>
            <a:off x="1981200" y="2870200"/>
            <a:ext cx="4513858" cy="4711204"/>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b="1" sz="6000">
                <a:solidFill>
                  <a:srgbClr val="FFFFFF"/>
                </a:solidFill>
                <a:latin typeface="Helvetica"/>
                <a:ea typeface="Helvetica"/>
                <a:cs typeface="Helvetica"/>
                <a:sym typeface="Helvetica"/>
              </a:defRPr>
            </a:pPr>
            <a:r>
              <a:t>1:1</a:t>
            </a:r>
          </a:p>
          <a:p>
            <a:pPr defTabSz="584200">
              <a:defRPr b="1" sz="6000">
                <a:solidFill>
                  <a:srgbClr val="FFFFFF"/>
                </a:solidFill>
                <a:latin typeface="Helvetica"/>
                <a:ea typeface="Helvetica"/>
                <a:cs typeface="Helvetica"/>
                <a:sym typeface="Helvetica"/>
              </a:defRPr>
            </a:pPr>
            <a:r>
              <a:t>Malachi</a:t>
            </a:r>
          </a:p>
          <a:p>
            <a:pPr defTabSz="584200">
              <a:defRPr i="1" sz="6000">
                <a:solidFill>
                  <a:srgbClr val="FFFFFF"/>
                </a:solidFill>
              </a:defRPr>
            </a:pPr>
            <a:r>
              <a:t>Mal`akiy</a:t>
            </a:r>
          </a:p>
        </p:txBody>
      </p:sp>
      <p:sp>
        <p:nvSpPr>
          <p:cNvPr id="447" name="Shape 447"/>
          <p:cNvSpPr/>
          <p:nvPr/>
        </p:nvSpPr>
        <p:spPr>
          <a:xfrm>
            <a:off x="8635808" y="2870200"/>
            <a:ext cx="4513859" cy="4711204"/>
          </a:xfrm>
          <a:prstGeom prst="roundRect">
            <a:avLst>
              <a:gd name="adj" fmla="val 15000"/>
            </a:avLst>
          </a:prstGeom>
          <a:solidFill>
            <a:srgbClr val="207DAD"/>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1" defTabSz="584200">
              <a:defRPr b="1" sz="6000">
                <a:solidFill>
                  <a:srgbClr val="FFFFFF"/>
                </a:solidFill>
                <a:latin typeface="Helvetica"/>
                <a:ea typeface="Helvetica"/>
                <a:cs typeface="Helvetica"/>
                <a:sym typeface="Helvetica"/>
              </a:defRPr>
            </a:pPr>
            <a:r>
              <a:t>2:7</a:t>
            </a:r>
          </a:p>
          <a:p>
            <a:pPr lvl="1" defTabSz="584200">
              <a:defRPr b="1" sz="6000">
                <a:solidFill>
                  <a:srgbClr val="FFFFFF"/>
                </a:solidFill>
                <a:latin typeface="Helvetica"/>
                <a:ea typeface="Helvetica"/>
                <a:cs typeface="Helvetica"/>
                <a:sym typeface="Helvetica"/>
              </a:defRPr>
            </a:pPr>
            <a:r>
              <a:t>The priests</a:t>
            </a:r>
          </a:p>
        </p:txBody>
      </p:sp>
      <p:sp>
        <p:nvSpPr>
          <p:cNvPr id="448" name="Shape 448"/>
          <p:cNvSpPr/>
          <p:nvPr/>
        </p:nvSpPr>
        <p:spPr>
          <a:xfrm>
            <a:off x="15290417" y="2870200"/>
            <a:ext cx="4513858" cy="4711204"/>
          </a:xfrm>
          <a:prstGeom prst="roundRect">
            <a:avLst>
              <a:gd name="adj" fmla="val 15000"/>
            </a:avLst>
          </a:prstGeom>
          <a:solidFill>
            <a:srgbClr val="C01A15"/>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1" defTabSz="584200">
              <a:defRPr b="1" sz="6000">
                <a:solidFill>
                  <a:srgbClr val="FFFFFF"/>
                </a:solidFill>
                <a:latin typeface="Helvetica"/>
                <a:ea typeface="Helvetica"/>
                <a:cs typeface="Helvetica"/>
                <a:sym typeface="Helvetica"/>
              </a:defRPr>
            </a:pPr>
            <a:r>
              <a:t>3:1 John the Baptist</a:t>
            </a:r>
          </a:p>
        </p:txBody>
      </p:sp>
      <p:sp>
        <p:nvSpPr>
          <p:cNvPr id="449" name="Shape 449"/>
          <p:cNvSpPr/>
          <p:nvPr/>
        </p:nvSpPr>
        <p:spPr>
          <a:xfrm>
            <a:off x="5537200" y="7683003"/>
            <a:ext cx="4513858" cy="4711205"/>
          </a:xfrm>
          <a:prstGeom prst="roundRect">
            <a:avLst>
              <a:gd name="adj" fmla="val 15000"/>
            </a:avLst>
          </a:prstGeom>
          <a:solidFill>
            <a:srgbClr val="198C78"/>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6000">
                <a:solidFill>
                  <a:srgbClr val="FFFFFF"/>
                </a:solidFill>
                <a:latin typeface="Helvetica"/>
                <a:ea typeface="Helvetica"/>
                <a:cs typeface="Helvetica"/>
                <a:sym typeface="Helvetica"/>
              </a:defRPr>
            </a:lvl1pPr>
          </a:lstStyle>
          <a:p>
            <a:pPr/>
            <a:r>
              <a:t>3:1 Jesus</a:t>
            </a:r>
          </a:p>
        </p:txBody>
      </p:sp>
      <p:sp>
        <p:nvSpPr>
          <p:cNvPr id="450" name="Shape 450"/>
          <p:cNvSpPr/>
          <p:nvPr/>
        </p:nvSpPr>
        <p:spPr>
          <a:xfrm>
            <a:off x="11840071" y="7683003"/>
            <a:ext cx="4513858" cy="4711205"/>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6000">
                <a:solidFill>
                  <a:srgbClr val="FFFFFF"/>
                </a:solidFill>
                <a:latin typeface="Helvetica"/>
                <a:ea typeface="Helvetica"/>
                <a:cs typeface="Helvetica"/>
                <a:sym typeface="Helvetica"/>
              </a:defRPr>
            </a:lvl1pPr>
          </a:lstStyle>
          <a:p>
            <a:pPr/>
            <a:r>
              <a:t>4:5 Elijah the prophet</a:t>
            </a:r>
          </a:p>
        </p:txBody>
      </p:sp>
    </p:spTree>
  </p:cSld>
  <p:clrMapOvr>
    <a:masterClrMapping/>
  </p:clrMapOvr>
  <p:transition xmlns:p14="http://schemas.microsoft.com/office/powerpoint/2010/main" spd="slow" advClick="1" p14:dur="15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46"/>
                                        </p:tgtEl>
                                        <p:attrNameLst>
                                          <p:attrName>style.visibility</p:attrName>
                                        </p:attrNameLst>
                                      </p:cBhvr>
                                      <p:to>
                                        <p:strVal val="visible"/>
                                      </p:to>
                                    </p:set>
                                    <p:animEffect filter="dissolve" transition="in">
                                      <p:cBhvr>
                                        <p:cTn id="7" dur="1000"/>
                                        <p:tgtEl>
                                          <p:spTgt spid="44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47"/>
                                        </p:tgtEl>
                                        <p:attrNameLst>
                                          <p:attrName>style.visibility</p:attrName>
                                        </p:attrNameLst>
                                      </p:cBhvr>
                                      <p:to>
                                        <p:strVal val="visible"/>
                                      </p:to>
                                    </p:set>
                                    <p:animEffect filter="dissolve" transition="in">
                                      <p:cBhvr>
                                        <p:cTn id="12" dur="1000"/>
                                        <p:tgtEl>
                                          <p:spTgt spid="44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48"/>
                                        </p:tgtEl>
                                        <p:attrNameLst>
                                          <p:attrName>style.visibility</p:attrName>
                                        </p:attrNameLst>
                                      </p:cBhvr>
                                      <p:to>
                                        <p:strVal val="visible"/>
                                      </p:to>
                                    </p:set>
                                    <p:animEffect filter="dissolve" transition="in">
                                      <p:cBhvr>
                                        <p:cTn id="17" dur="1000"/>
                                        <p:tgtEl>
                                          <p:spTgt spid="44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49"/>
                                        </p:tgtEl>
                                        <p:attrNameLst>
                                          <p:attrName>style.visibility</p:attrName>
                                        </p:attrNameLst>
                                      </p:cBhvr>
                                      <p:to>
                                        <p:strVal val="visible"/>
                                      </p:to>
                                    </p:set>
                                    <p:animEffect filter="dissolve" transition="in">
                                      <p:cBhvr>
                                        <p:cTn id="22" dur="1000"/>
                                        <p:tgtEl>
                                          <p:spTgt spid="44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50"/>
                                        </p:tgtEl>
                                        <p:attrNameLst>
                                          <p:attrName>style.visibility</p:attrName>
                                        </p:attrNameLst>
                                      </p:cBhvr>
                                      <p:to>
                                        <p:strVal val="visible"/>
                                      </p:to>
                                    </p:set>
                                    <p:animEffect filter="dissolve" transition="in">
                                      <p:cBhvr>
                                        <p:cTn id="27" dur="1000"/>
                                        <p:tgtEl>
                                          <p:spTgt spid="4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0" grpId="5"/>
      <p:bldP build="whole" bldLvl="1" animBg="1" rev="0" advAuto="0" spid="449" grpId="4"/>
      <p:bldP build="whole" bldLvl="1" animBg="1" rev="0" advAuto="0" spid="447" grpId="2"/>
      <p:bldP build="whole" bldLvl="1" animBg="1" rev="0" advAuto="0" spid="446" grpId="1"/>
      <p:bldP build="whole" bldLvl="1" animBg="1" rev="0" advAuto="0" spid="448" grpId="3"/>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body" sz="half" idx="1"/>
          </p:nvPr>
        </p:nvSpPr>
        <p:spPr>
          <a:xfrm>
            <a:off x="649824" y="3203326"/>
            <a:ext cx="10580490" cy="7309348"/>
          </a:xfrm>
          <a:prstGeom prst="rect">
            <a:avLst/>
          </a:prstGeom>
          <a:ln w="9525">
            <a:round/>
          </a:ln>
        </p:spPr>
        <p:txBody>
          <a:bodyPr anchor="t"/>
          <a:lstStyle/>
          <a:p>
            <a:pPr marL="0" indent="0">
              <a:buSzTx/>
              <a:buNone/>
              <a:defRPr b="1">
                <a:latin typeface="Helvetica"/>
                <a:ea typeface="Helvetica"/>
                <a:cs typeface="Helvetica"/>
                <a:sym typeface="Helvetica"/>
              </a:defRPr>
            </a:pPr>
            <a:r>
              <a:t>Ps 33:6,9 </a:t>
            </a:r>
            <a:r>
              <a:rPr u="sng"/>
              <a:t>By the word of the LORD</a:t>
            </a:r>
            <a:r>
              <a:t> were the heavens made; and all the host of them </a:t>
            </a:r>
            <a:r>
              <a:rPr u="sng"/>
              <a:t>by the breath of his mouth</a:t>
            </a:r>
            <a:r>
              <a:t>… For he spake, and it was done; he commanded, and it stood fast” </a:t>
            </a:r>
          </a:p>
        </p:txBody>
      </p:sp>
      <p:sp>
        <p:nvSpPr>
          <p:cNvPr id="138" name="Shape 138"/>
          <p:cNvSpPr/>
          <p:nvPr>
            <p:ph type="title"/>
          </p:nvPr>
        </p:nvSpPr>
        <p:spPr>
          <a:prstGeom prst="rect">
            <a:avLst/>
          </a:prstGeom>
        </p:spPr>
        <p:txBody>
          <a:bodyPr/>
          <a:lstStyle/>
          <a:p>
            <a:pPr/>
            <a:r>
              <a:t>The Word of God in action</a:t>
            </a:r>
          </a:p>
        </p:txBody>
      </p:sp>
      <p:sp>
        <p:nvSpPr>
          <p:cNvPr id="139" name="Shape 139"/>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2" name="Group 142"/>
          <p:cNvGrpSpPr/>
          <p:nvPr/>
        </p:nvGrpSpPr>
        <p:grpSpPr>
          <a:xfrm>
            <a:off x="11386920" y="3032702"/>
            <a:ext cx="10921739" cy="7650596"/>
            <a:chOff x="0" y="0"/>
            <a:chExt cx="10921738" cy="7650595"/>
          </a:xfrm>
        </p:grpSpPr>
        <p:sp>
          <p:nvSpPr>
            <p:cNvPr id="141" name="Shape 141"/>
            <p:cNvSpPr/>
            <p:nvPr/>
          </p:nvSpPr>
          <p:spPr>
            <a:xfrm>
              <a:off x="170624" y="170624"/>
              <a:ext cx="10580490" cy="7309347"/>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algn="l">
                <a:spcBef>
                  <a:spcPts val="5900"/>
                </a:spcBef>
                <a:defRPr b="1" sz="5200">
                  <a:latin typeface="Helvetica"/>
                  <a:ea typeface="Helvetica"/>
                  <a:cs typeface="Helvetica"/>
                  <a:sym typeface="Helvetica"/>
                </a:defRPr>
              </a:pPr>
              <a:r>
                <a:t>Psalm 103:20 His angels, that excel in strength, </a:t>
              </a:r>
              <a:r>
                <a:rPr u="sng"/>
                <a:t>do his commandments</a:t>
              </a:r>
              <a:r>
                <a:t>, </a:t>
              </a:r>
              <a:r>
                <a:rPr u="sng"/>
                <a:t>hearkening</a:t>
              </a:r>
              <a:r>
                <a:t> unto the </a:t>
              </a:r>
              <a:r>
                <a:rPr u="sng"/>
                <a:t>voice of his word</a:t>
              </a:r>
              <a:r>
                <a:t>.</a:t>
              </a:r>
            </a:p>
          </p:txBody>
        </p:sp>
        <p:pic>
          <p:nvPicPr>
            <p:cNvPr id="140" name=""/>
            <p:cNvPicPr>
              <a:picLocks noChangeAspect="0"/>
            </p:cNvPicPr>
            <p:nvPr/>
          </p:nvPicPr>
          <p:blipFill>
            <a:blip r:embed="rId2">
              <a:extLst/>
            </a:blip>
            <a:stretch>
              <a:fillRect/>
            </a:stretch>
          </p:blipFill>
          <p:spPr>
            <a:xfrm>
              <a:off x="0" y="-1"/>
              <a:ext cx="10921739" cy="7650597"/>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body" idx="1"/>
          </p:nvPr>
        </p:nvSpPr>
        <p:spPr>
          <a:xfrm>
            <a:off x="681848" y="2182911"/>
            <a:ext cx="23246777" cy="11116385"/>
          </a:xfrm>
          <a:prstGeom prst="rect">
            <a:avLst/>
          </a:prstGeom>
        </p:spPr>
        <p:txBody>
          <a:bodyPr/>
          <a:lstStyle/>
          <a:p>
            <a:pPr marL="0" indent="0" defTabSz="742950">
              <a:spcBef>
                <a:spcPts val="900"/>
              </a:spcBef>
              <a:buSzTx/>
              <a:buNone/>
              <a:defRPr b="1" sz="5400">
                <a:latin typeface="Helvetica"/>
                <a:ea typeface="Helvetica"/>
                <a:cs typeface="Helvetica"/>
                <a:sym typeface="Helvetica"/>
              </a:defRPr>
            </a:pPr>
            <a:r>
              <a:t>1:2 Yet ye say, Wherein hast thou loved us?</a:t>
            </a:r>
          </a:p>
          <a:p>
            <a:pPr marL="0" indent="0" defTabSz="742950">
              <a:spcBef>
                <a:spcPts val="900"/>
              </a:spcBef>
              <a:buSzTx/>
              <a:buNone/>
              <a:defRPr b="1" sz="5400">
                <a:latin typeface="Helvetica"/>
                <a:ea typeface="Helvetica"/>
                <a:cs typeface="Helvetica"/>
                <a:sym typeface="Helvetica"/>
              </a:defRPr>
            </a:pPr>
            <a:r>
              <a:t>1:6 And ye say, Wherein have we despised thy name?</a:t>
            </a:r>
          </a:p>
          <a:p>
            <a:pPr marL="0" indent="0" defTabSz="742950">
              <a:spcBef>
                <a:spcPts val="900"/>
              </a:spcBef>
              <a:buSzTx/>
              <a:buNone/>
              <a:defRPr b="1" sz="5400">
                <a:latin typeface="Helvetica"/>
                <a:ea typeface="Helvetica"/>
                <a:cs typeface="Helvetica"/>
                <a:sym typeface="Helvetica"/>
              </a:defRPr>
            </a:pPr>
            <a:r>
              <a:t>1:7 and ye say, Wherein have we polluted thee?</a:t>
            </a:r>
          </a:p>
          <a:p>
            <a:pPr marL="0" indent="0" defTabSz="742950">
              <a:spcBef>
                <a:spcPts val="900"/>
              </a:spcBef>
              <a:buSzTx/>
              <a:buNone/>
              <a:defRPr b="1" sz="5400">
                <a:latin typeface="Helvetica"/>
                <a:ea typeface="Helvetica"/>
                <a:cs typeface="Helvetica"/>
                <a:sym typeface="Helvetica"/>
              </a:defRPr>
            </a:pPr>
            <a:r>
              <a:t>(2:11 Judah hath dealt treacherously,) 2:14 Yet ye say, Wherefore?</a:t>
            </a:r>
          </a:p>
          <a:p>
            <a:pPr marL="0" indent="0" defTabSz="742950">
              <a:spcBef>
                <a:spcPts val="900"/>
              </a:spcBef>
              <a:buSzTx/>
              <a:buNone/>
              <a:defRPr b="1" sz="5400">
                <a:latin typeface="Helvetica"/>
                <a:ea typeface="Helvetica"/>
                <a:cs typeface="Helvetica"/>
                <a:sym typeface="Helvetica"/>
              </a:defRPr>
            </a:pPr>
            <a:r>
              <a:t>2:17 Yet ye say, Wherein have we wearied him?</a:t>
            </a:r>
          </a:p>
          <a:p>
            <a:pPr marL="0" indent="0" defTabSz="742950">
              <a:spcBef>
                <a:spcPts val="900"/>
              </a:spcBef>
              <a:buSzTx/>
              <a:buNone/>
              <a:defRPr b="1" sz="5400">
                <a:latin typeface="Helvetica"/>
                <a:ea typeface="Helvetica"/>
                <a:cs typeface="Helvetica"/>
                <a:sym typeface="Helvetica"/>
              </a:defRPr>
            </a:pPr>
            <a:r>
              <a:t>2:17 Where is the God of judgment?</a:t>
            </a:r>
          </a:p>
          <a:p>
            <a:pPr marL="0" indent="0" defTabSz="742950">
              <a:spcBef>
                <a:spcPts val="900"/>
              </a:spcBef>
              <a:buSzTx/>
              <a:buNone/>
              <a:defRPr b="1" sz="5400">
                <a:latin typeface="Helvetica"/>
                <a:ea typeface="Helvetica"/>
                <a:cs typeface="Helvetica"/>
                <a:sym typeface="Helvetica"/>
              </a:defRPr>
            </a:pPr>
            <a:r>
              <a:t>3:7 But ye said, Wherein shall we return?</a:t>
            </a:r>
          </a:p>
          <a:p>
            <a:pPr marL="0" indent="0" defTabSz="742950">
              <a:spcBef>
                <a:spcPts val="900"/>
              </a:spcBef>
              <a:buSzTx/>
              <a:buNone/>
              <a:defRPr b="1" sz="5400">
                <a:latin typeface="Helvetica"/>
                <a:ea typeface="Helvetica"/>
                <a:cs typeface="Helvetica"/>
                <a:sym typeface="Helvetica"/>
              </a:defRPr>
            </a:pPr>
            <a:r>
              <a:t>3:8 But ye say, Wherein have we robbed thee?</a:t>
            </a:r>
          </a:p>
          <a:p>
            <a:pPr marL="0" indent="0" defTabSz="742950">
              <a:spcBef>
                <a:spcPts val="900"/>
              </a:spcBef>
              <a:buSzTx/>
              <a:buNone/>
              <a:defRPr b="1" sz="5400">
                <a:latin typeface="Helvetica"/>
                <a:ea typeface="Helvetica"/>
                <a:cs typeface="Helvetica"/>
                <a:sym typeface="Helvetica"/>
              </a:defRPr>
            </a:pPr>
            <a:r>
              <a:t>3:13  Yet ye say, What have we spoken so much against thee?</a:t>
            </a:r>
          </a:p>
          <a:p>
            <a:pPr marL="0" indent="0" defTabSz="742950">
              <a:spcBef>
                <a:spcPts val="900"/>
              </a:spcBef>
              <a:buSzTx/>
              <a:buNone/>
              <a:defRPr b="1" sz="5400">
                <a:latin typeface="Helvetica"/>
                <a:ea typeface="Helvetica"/>
                <a:cs typeface="Helvetica"/>
                <a:sym typeface="Helvetica"/>
              </a:defRPr>
            </a:pPr>
            <a:r>
              <a:t>3:14 Ye have said,It is vain to serve God: and what profit is it that we have kept his ordinance, and that we have walked mournfully before the LORD of hosts?</a:t>
            </a:r>
          </a:p>
        </p:txBody>
      </p:sp>
      <p:sp>
        <p:nvSpPr>
          <p:cNvPr id="453" name="Shape 453"/>
          <p:cNvSpPr/>
          <p:nvPr>
            <p:ph type="title"/>
          </p:nvPr>
        </p:nvSpPr>
        <p:spPr>
          <a:prstGeom prst="rect">
            <a:avLst/>
          </a:prstGeom>
        </p:spPr>
        <p:txBody>
          <a:bodyPr/>
          <a:lstStyle/>
          <a:p>
            <a:pPr/>
            <a:r>
              <a:t>Ten Questions from the people</a:t>
            </a:r>
          </a:p>
        </p:txBody>
      </p:sp>
      <p:sp>
        <p:nvSpPr>
          <p:cNvPr id="454" name="Shape 45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body" idx="1"/>
          </p:nvPr>
        </p:nvSpPr>
        <p:spPr>
          <a:xfrm>
            <a:off x="646553" y="2110753"/>
            <a:ext cx="22922340" cy="11049982"/>
          </a:xfrm>
          <a:prstGeom prst="rect">
            <a:avLst/>
          </a:prstGeom>
        </p:spPr>
        <p:txBody>
          <a:bodyPr/>
          <a:lstStyle/>
          <a:p>
            <a:pPr marL="0" indent="0" defTabSz="685165">
              <a:spcBef>
                <a:spcPts val="800"/>
              </a:spcBef>
              <a:buSzTx/>
              <a:buNone/>
              <a:defRPr b="1" sz="4980">
                <a:latin typeface="Helvetica"/>
                <a:ea typeface="Helvetica"/>
                <a:cs typeface="Helvetica"/>
                <a:sym typeface="Helvetica"/>
              </a:defRPr>
            </a:pPr>
            <a:r>
              <a:t>1:6 where is mine honour? where is my fear?</a:t>
            </a:r>
          </a:p>
          <a:p>
            <a:pPr marL="0" indent="0" defTabSz="685165">
              <a:spcBef>
                <a:spcPts val="800"/>
              </a:spcBef>
              <a:buSzTx/>
              <a:buNone/>
              <a:defRPr b="1" sz="4980">
                <a:latin typeface="Helvetica"/>
                <a:ea typeface="Helvetica"/>
                <a:cs typeface="Helvetica"/>
                <a:sym typeface="Helvetica"/>
              </a:defRPr>
            </a:pPr>
            <a:r>
              <a:t>1:8 If ye offer the lame and sick, is it not evil?</a:t>
            </a:r>
          </a:p>
          <a:p>
            <a:pPr marL="0" indent="0" defTabSz="685165">
              <a:spcBef>
                <a:spcPts val="800"/>
              </a:spcBef>
              <a:buSzTx/>
              <a:buNone/>
              <a:defRPr b="1" sz="4980">
                <a:latin typeface="Helvetica"/>
                <a:ea typeface="Helvetica"/>
                <a:cs typeface="Helvetica"/>
                <a:sym typeface="Helvetica"/>
              </a:defRPr>
            </a:pPr>
            <a:r>
              <a:t>1:8 Offer it now unto thy governor; will he be pleased with thee…?</a:t>
            </a:r>
          </a:p>
          <a:p>
            <a:pPr marL="0" indent="0" defTabSz="685165">
              <a:spcBef>
                <a:spcPts val="800"/>
              </a:spcBef>
              <a:buSzTx/>
              <a:buNone/>
              <a:defRPr b="1" sz="4980">
                <a:latin typeface="Helvetica"/>
                <a:ea typeface="Helvetica"/>
                <a:cs typeface="Helvetica"/>
                <a:sym typeface="Helvetica"/>
              </a:defRPr>
            </a:pPr>
            <a:r>
              <a:t>1:9 beseech God that he will be gracious unto us: will he regard your persons?</a:t>
            </a:r>
          </a:p>
          <a:p>
            <a:pPr marL="0" indent="0" defTabSz="685165">
              <a:spcBef>
                <a:spcPts val="800"/>
              </a:spcBef>
              <a:buSzTx/>
              <a:buNone/>
              <a:defRPr b="1" sz="4980">
                <a:latin typeface="Helvetica"/>
                <a:ea typeface="Helvetica"/>
                <a:cs typeface="Helvetica"/>
                <a:sym typeface="Helvetica"/>
              </a:defRPr>
            </a:pPr>
            <a:r>
              <a:t>1:10 Who is there even among you that would shut the doors for nought?</a:t>
            </a:r>
          </a:p>
          <a:p>
            <a:pPr marL="0" indent="0" defTabSz="685165">
              <a:spcBef>
                <a:spcPts val="800"/>
              </a:spcBef>
              <a:buSzTx/>
              <a:buNone/>
              <a:defRPr b="1" sz="4980">
                <a:latin typeface="Helvetica"/>
                <a:ea typeface="Helvetica"/>
                <a:cs typeface="Helvetica"/>
                <a:sym typeface="Helvetica"/>
              </a:defRPr>
            </a:pPr>
            <a:r>
              <a:t>(Malachi - 2:10  why do we deal treacherously every man against his brother, by profaning the covenant of our fathers?)</a:t>
            </a:r>
          </a:p>
          <a:p>
            <a:pPr marL="0" indent="0" defTabSz="685165">
              <a:spcBef>
                <a:spcPts val="800"/>
              </a:spcBef>
              <a:buSzTx/>
              <a:buNone/>
              <a:defRPr b="1" sz="4980">
                <a:latin typeface="Helvetica"/>
                <a:ea typeface="Helvetica"/>
                <a:cs typeface="Helvetica"/>
                <a:sym typeface="Helvetica"/>
              </a:defRPr>
            </a:pPr>
            <a:r>
              <a:t>(Malachi - 2:15 And did not he make one?)</a:t>
            </a:r>
          </a:p>
          <a:p>
            <a:pPr marL="0" indent="0" defTabSz="685165">
              <a:spcBef>
                <a:spcPts val="800"/>
              </a:spcBef>
              <a:buSzTx/>
              <a:buNone/>
              <a:defRPr b="1" sz="4980">
                <a:latin typeface="Helvetica"/>
                <a:ea typeface="Helvetica"/>
                <a:cs typeface="Helvetica"/>
                <a:sym typeface="Helvetica"/>
              </a:defRPr>
            </a:pPr>
            <a:r>
              <a:t>(Malachi - 2:15 And wherefore one?)</a:t>
            </a:r>
          </a:p>
          <a:p>
            <a:pPr marL="0" indent="0" defTabSz="685165">
              <a:spcBef>
                <a:spcPts val="800"/>
              </a:spcBef>
              <a:buSzTx/>
              <a:buNone/>
              <a:defRPr b="1" sz="4980">
                <a:latin typeface="Helvetica"/>
                <a:ea typeface="Helvetica"/>
                <a:cs typeface="Helvetica"/>
                <a:sym typeface="Helvetica"/>
              </a:defRPr>
            </a:pPr>
            <a:r>
              <a:t>3:2 But who may abide the day of his coming? who shall stand when he appeareth?</a:t>
            </a:r>
          </a:p>
          <a:p>
            <a:pPr marL="0" indent="0" defTabSz="685165">
              <a:spcBef>
                <a:spcPts val="800"/>
              </a:spcBef>
              <a:buSzTx/>
              <a:buNone/>
              <a:defRPr b="1" sz="4980">
                <a:latin typeface="Helvetica"/>
                <a:ea typeface="Helvetica"/>
                <a:cs typeface="Helvetica"/>
                <a:sym typeface="Helvetica"/>
              </a:defRPr>
            </a:pPr>
            <a:r>
              <a:t>3:8 Will a man rob God?</a:t>
            </a:r>
          </a:p>
        </p:txBody>
      </p:sp>
      <p:sp>
        <p:nvSpPr>
          <p:cNvPr id="457" name="Shape 457"/>
          <p:cNvSpPr/>
          <p:nvPr>
            <p:ph type="title"/>
          </p:nvPr>
        </p:nvSpPr>
        <p:spPr>
          <a:prstGeom prst="rect">
            <a:avLst/>
          </a:prstGeom>
        </p:spPr>
        <p:txBody>
          <a:bodyPr/>
          <a:lstStyle/>
          <a:p>
            <a:pPr/>
            <a:r>
              <a:t>Ten Questions from God</a:t>
            </a:r>
          </a:p>
        </p:txBody>
      </p:sp>
      <p:sp>
        <p:nvSpPr>
          <p:cNvPr id="458" name="Shape 4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61" name="Table 461"/>
          <p:cNvGraphicFramePr/>
          <p:nvPr/>
        </p:nvGraphicFramePr>
        <p:xfrm>
          <a:off x="408609" y="203820"/>
          <a:ext cx="23569957" cy="14351339"/>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77789"/>
                <a:gridCol w="12443929"/>
                <a:gridCol w="1290049"/>
                <a:gridCol w="8555013"/>
              </a:tblGrid>
              <a:tr h="720943">
                <a:tc gridSpan="2">
                  <a:txBody>
                    <a:bodyPr/>
                    <a:lstStyle/>
                    <a:p>
                      <a:pPr defTabSz="457200">
                        <a:defRPr b="0" sz="1800">
                          <a:solidFill>
                            <a:srgbClr val="000000"/>
                          </a:solidFill>
                        </a:defRPr>
                      </a:pPr>
                      <a:r>
                        <a:rPr b="1" sz="4000">
                          <a:latin typeface="Helvetica Neue"/>
                          <a:ea typeface="Helvetica Neue"/>
                          <a:cs typeface="Helvetica Neue"/>
                          <a:sym typeface="Helvetica Neue"/>
                        </a:rPr>
                        <a:t>Yahweh’s challenge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hMerge="1">
                  <a:tcPr/>
                </a:tc>
                <a:tc gridSpan="2">
                  <a:txBody>
                    <a:bodyPr/>
                    <a:lstStyle/>
                    <a:p>
                      <a:pPr defTabSz="457200">
                        <a:defRPr b="0" sz="1800">
                          <a:solidFill>
                            <a:srgbClr val="000000"/>
                          </a:solidFill>
                        </a:defRPr>
                      </a:pPr>
                      <a:r>
                        <a:rPr b="1" sz="4000">
                          <a:latin typeface="Helvetica Neue"/>
                          <a:ea typeface="Helvetica Neue"/>
                          <a:cs typeface="Helvetica Neue"/>
                          <a:sym typeface="Helvetica Neue"/>
                        </a:rPr>
                        <a:t>Faithless response</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hMerge="1">
                  <a:tcPr/>
                </a:tc>
              </a:tr>
              <a:tr h="975260">
                <a:tc>
                  <a:txBody>
                    <a:bodyPr/>
                    <a:lstStyle/>
                    <a:p>
                      <a:pPr defTabSz="457200">
                        <a:defRPr sz="1800"/>
                      </a:pPr>
                      <a:r>
                        <a:rPr sz="4000">
                          <a:latin typeface="Helvetica Neue"/>
                          <a:ea typeface="Helvetica Neue"/>
                          <a:cs typeface="Helvetica Neue"/>
                          <a:sym typeface="Helvetica Neue"/>
                        </a:rPr>
                        <a:t>1:2</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I have loved you, saith the LORD</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sz="4000">
                          <a:latin typeface="Helvetica Neue"/>
                          <a:ea typeface="Helvetica Neue"/>
                          <a:cs typeface="Helvetica Neue"/>
                          <a:sym typeface="Helvetica Neue"/>
                        </a:rPr>
                        <a:t>1:2</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5000">
                          <a:latin typeface="Helvetica Neue"/>
                          <a:ea typeface="Helvetica Neue"/>
                          <a:cs typeface="Helvetica Neue"/>
                          <a:sym typeface="Helvetica Neue"/>
                        </a:defRPr>
                      </a:pPr>
                      <a:r>
                        <a:rPr b="1"/>
                        <a:t>Wherein</a:t>
                      </a:r>
                      <a:r>
                        <a:t> hast thou loved us?</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1626578">
                <a:tc>
                  <a:txBody>
                    <a:bodyPr/>
                    <a:lstStyle/>
                    <a:p>
                      <a:pPr defTabSz="457200">
                        <a:defRPr sz="1800"/>
                      </a:pPr>
                      <a:r>
                        <a:rPr sz="4000">
                          <a:latin typeface="Helvetica Neue"/>
                          <a:ea typeface="Helvetica Neue"/>
                          <a:cs typeface="Helvetica Neue"/>
                          <a:sym typeface="Helvetica Neue"/>
                        </a:rPr>
                        <a:t>1:6</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Where is mine honour? O priests that despise my name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4000">
                          <a:latin typeface="Helvetica Neue"/>
                          <a:ea typeface="Helvetica Neue"/>
                          <a:cs typeface="Helvetica Neue"/>
                          <a:sym typeface="Helvetica Neue"/>
                        </a:rPr>
                        <a:t>1:6</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5000">
                          <a:latin typeface="Helvetica Neue"/>
                          <a:ea typeface="Helvetica Neue"/>
                          <a:cs typeface="Helvetica Neue"/>
                          <a:sym typeface="Helvetica Neue"/>
                        </a:defRPr>
                      </a:pPr>
                      <a:r>
                        <a:rPr b="1"/>
                        <a:t>Wherein</a:t>
                      </a:r>
                      <a:r>
                        <a:t> have we despised thy name? </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623695">
                <a:tc>
                  <a:txBody>
                    <a:bodyPr/>
                    <a:lstStyle/>
                    <a:p>
                      <a:pPr defTabSz="457200">
                        <a:defRPr sz="1800"/>
                      </a:pPr>
                      <a:r>
                        <a:rPr sz="4000">
                          <a:latin typeface="Helvetica Neue"/>
                          <a:ea typeface="Helvetica Neue"/>
                          <a:cs typeface="Helvetica Neue"/>
                          <a:sym typeface="Helvetica Neue"/>
                        </a:rPr>
                        <a:t>1:7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Ye offer polluted bread upon mine altar… Yahweh’s table is contemptible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4000">
                          <a:latin typeface="Helvetica Neue"/>
                          <a:ea typeface="Helvetica Neue"/>
                          <a:cs typeface="Helvetica Neue"/>
                          <a:sym typeface="Helvetica Neue"/>
                        </a:rPr>
                        <a:t>1:7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5000">
                          <a:latin typeface="Helvetica Neue"/>
                          <a:ea typeface="Helvetica Neue"/>
                          <a:cs typeface="Helvetica Neue"/>
                          <a:sym typeface="Helvetica Neue"/>
                        </a:defRPr>
                      </a:pPr>
                      <a:r>
                        <a:rPr b="1"/>
                        <a:t>Wherein</a:t>
                      </a:r>
                      <a:r>
                        <a:t> have we polluted thee?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613855">
                <a:tc>
                  <a:txBody>
                    <a:bodyPr/>
                    <a:lstStyle/>
                    <a:p>
                      <a:pPr defTabSz="457200">
                        <a:defRPr sz="1800"/>
                      </a:pPr>
                      <a:r>
                        <a:rPr sz="4000">
                          <a:latin typeface="Helvetica Neue"/>
                          <a:ea typeface="Helvetica Neue"/>
                          <a:cs typeface="Helvetica Neue"/>
                          <a:sym typeface="Helvetica Neue"/>
                        </a:rPr>
                        <a:t>2:11,14</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Judah hath dealt treacherously… the wife of thy youth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4000">
                          <a:latin typeface="Helvetica Neue"/>
                          <a:ea typeface="Helvetica Neue"/>
                          <a:cs typeface="Helvetica Neue"/>
                          <a:sym typeface="Helvetica Neue"/>
                        </a:rPr>
                        <a:t>2:14</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b="1" sz="5000">
                          <a:latin typeface="Helvetica Neue"/>
                          <a:ea typeface="Helvetica Neue"/>
                          <a:cs typeface="Helvetica Neue"/>
                          <a:sym typeface="Helvetica Neue"/>
                        </a:rPr>
                        <a:t>Wherefore?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626578">
                <a:tc>
                  <a:txBody>
                    <a:bodyPr/>
                    <a:lstStyle/>
                    <a:p>
                      <a:pPr defTabSz="457200">
                        <a:defRPr sz="1800"/>
                      </a:pPr>
                      <a:r>
                        <a:rPr sz="4000">
                          <a:latin typeface="Helvetica Neue"/>
                          <a:ea typeface="Helvetica Neue"/>
                          <a:cs typeface="Helvetica Neue"/>
                          <a:sym typeface="Helvetica Neue"/>
                        </a:rPr>
                        <a:t>2:17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Ye have wearied the LORD with your words. </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4000">
                          <a:latin typeface="Helvetica Neue"/>
                          <a:ea typeface="Helvetica Neue"/>
                          <a:cs typeface="Helvetica Neue"/>
                          <a:sym typeface="Helvetica Neue"/>
                        </a:rPr>
                        <a:t>2:17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5000">
                          <a:latin typeface="Helvetica Neue"/>
                          <a:ea typeface="Helvetica Neue"/>
                          <a:cs typeface="Helvetica Neue"/>
                          <a:sym typeface="Helvetica Neue"/>
                        </a:defRPr>
                      </a:pPr>
                      <a:r>
                        <a:rPr b="1"/>
                        <a:t>Wherein</a:t>
                      </a:r>
                      <a:r>
                        <a:t> have we wearied him? </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613855">
                <a:tc>
                  <a:txBody>
                    <a:bodyPr/>
                    <a:lstStyle/>
                    <a:p>
                      <a:pPr defTabSz="457200">
                        <a:defRPr sz="1800"/>
                      </a:pPr>
                      <a:r>
                        <a:rPr sz="4000">
                          <a:latin typeface="Helvetica Neue"/>
                          <a:ea typeface="Helvetica Neue"/>
                          <a:cs typeface="Helvetica Neue"/>
                          <a:sym typeface="Helvetica Neue"/>
                        </a:rPr>
                        <a:t>3:7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Return unto me, and I will return to you</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4000">
                          <a:latin typeface="Helvetica Neue"/>
                          <a:ea typeface="Helvetica Neue"/>
                          <a:cs typeface="Helvetica Neue"/>
                          <a:sym typeface="Helvetica Neue"/>
                        </a:rPr>
                        <a:t>3:7</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5000">
                          <a:latin typeface="Helvetica Neue"/>
                          <a:ea typeface="Helvetica Neue"/>
                          <a:cs typeface="Helvetica Neue"/>
                          <a:sym typeface="Helvetica Neue"/>
                        </a:defRPr>
                      </a:pPr>
                      <a:r>
                        <a:rPr b="1"/>
                        <a:t>Wherein</a:t>
                      </a:r>
                      <a:r>
                        <a:t> shall we return?</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626578">
                <a:tc>
                  <a:txBody>
                    <a:bodyPr/>
                    <a:lstStyle/>
                    <a:p>
                      <a:pPr defTabSz="457200">
                        <a:defRPr sz="1800"/>
                      </a:pPr>
                      <a:r>
                        <a:rPr sz="4000">
                          <a:latin typeface="Helvetica Neue"/>
                          <a:ea typeface="Helvetica Neue"/>
                          <a:cs typeface="Helvetica Neue"/>
                          <a:sym typeface="Helvetica Neue"/>
                        </a:rPr>
                        <a:t>3:8</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Will a man rob God? Yet ye have robbed me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4000">
                          <a:latin typeface="Helvetica Neue"/>
                          <a:ea typeface="Helvetica Neue"/>
                          <a:cs typeface="Helvetica Neue"/>
                          <a:sym typeface="Helvetica Neue"/>
                        </a:rPr>
                        <a:t>3:8</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5000">
                          <a:latin typeface="Helvetica Neue"/>
                          <a:ea typeface="Helvetica Neue"/>
                          <a:cs typeface="Helvetica Neue"/>
                          <a:sym typeface="Helvetica Neue"/>
                        </a:defRPr>
                      </a:pPr>
                      <a:r>
                        <a:rPr b="1"/>
                        <a:t>Wherein</a:t>
                      </a:r>
                      <a:r>
                        <a:t> have we robbed thee?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881013">
                <a:tc>
                  <a:txBody>
                    <a:bodyPr/>
                    <a:lstStyle/>
                    <a:p>
                      <a:pPr defTabSz="457200">
                        <a:defRPr sz="1800"/>
                      </a:pPr>
                      <a:r>
                        <a:rPr sz="4000">
                          <a:latin typeface="Helvetica Neue"/>
                          <a:ea typeface="Helvetica Neue"/>
                          <a:cs typeface="Helvetica Neue"/>
                          <a:sym typeface="Helvetica Neue"/>
                        </a:rPr>
                        <a:t>3:13</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Your words have been stout against me, saith the LORD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4000">
                          <a:latin typeface="Helvetica Neue"/>
                          <a:ea typeface="Helvetica Neue"/>
                          <a:cs typeface="Helvetica Neue"/>
                          <a:sym typeface="Helvetica Neue"/>
                        </a:rPr>
                        <a:t>3:13</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5000">
                          <a:latin typeface="Helvetica Neue"/>
                          <a:ea typeface="Helvetica Neue"/>
                          <a:cs typeface="Helvetica Neue"/>
                          <a:sym typeface="Helvetica Neue"/>
                        </a:defRPr>
                      </a:pPr>
                      <a:r>
                        <a:rPr b="1"/>
                        <a:t>What</a:t>
                      </a:r>
                      <a:r>
                        <a:t> have we spoken so much against thee?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1"/>
                                        </p:tgtEl>
                                        <p:attrNameLst>
                                          <p:attrName>style.visibility</p:attrName>
                                        </p:attrNameLst>
                                      </p:cBhvr>
                                      <p:to>
                                        <p:strVal val="visible"/>
                                      </p:to>
                                    </p:set>
                                    <p:animEffect filter="dissolve" transition="in">
                                      <p:cBhvr>
                                        <p:cTn id="7"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3" name="Shape 4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64" name="Table 464"/>
          <p:cNvGraphicFramePr/>
          <p:nvPr/>
        </p:nvGraphicFramePr>
        <p:xfrm>
          <a:off x="853728" y="1025924"/>
          <a:ext cx="22679720" cy="9380991"/>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7558848"/>
                <a:gridCol w="7558848"/>
                <a:gridCol w="7558848"/>
              </a:tblGrid>
              <a:tr h="713926">
                <a:tc gridSpan="2">
                  <a:txBody>
                    <a:bodyPr/>
                    <a:lstStyle/>
                    <a:p>
                      <a:pPr algn="l" defTabSz="457200">
                        <a:defRPr b="0" sz="1800">
                          <a:solidFill>
                            <a:srgbClr val="000000"/>
                          </a:solidFill>
                        </a:defRPr>
                      </a:pPr>
                      <a:r>
                        <a:rPr b="1" sz="5000">
                          <a:latin typeface="Helvetica Neue"/>
                          <a:ea typeface="Helvetica Neue"/>
                          <a:cs typeface="Helvetica Neue"/>
                          <a:sym typeface="Helvetica Neue"/>
                        </a:rPr>
                        <a:t>What they said</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hMerge="1">
                  <a:tcPr/>
                </a:tc>
                <a:tc>
                  <a:txBody>
                    <a:bodyPr/>
                    <a:lstStyle/>
                    <a:p>
                      <a:pPr algn="l" defTabSz="457200">
                        <a:defRPr b="0" sz="1800">
                          <a:solidFill>
                            <a:srgbClr val="000000"/>
                          </a:solidFill>
                        </a:defRPr>
                      </a:pPr>
                      <a:r>
                        <a:rPr b="1" sz="5000">
                          <a:latin typeface="Helvetica Neue"/>
                          <a:ea typeface="Helvetica Neue"/>
                          <a:cs typeface="Helvetica Neue"/>
                          <a:sym typeface="Helvetica Neue"/>
                        </a:rPr>
                        <a:t>The effect of their thinking</a:t>
                      </a:r>
                    </a:p>
                  </a:txBody>
                  <a:tcPr marL="50800" marR="50800" marT="50800" marB="50800" anchor="t" anchorCtr="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r>
              <a:tr h="992566">
                <a:tc>
                  <a:txBody>
                    <a:bodyPr/>
                    <a:lstStyle/>
                    <a:p>
                      <a:pPr algn="l" defTabSz="457200">
                        <a:defRPr sz="1800"/>
                      </a:pPr>
                      <a:r>
                        <a:rPr sz="5000">
                          <a:latin typeface="Helvetica Neue"/>
                          <a:ea typeface="Helvetica Neue"/>
                          <a:cs typeface="Helvetica Neue"/>
                          <a:sym typeface="Helvetica Neue"/>
                        </a:rPr>
                        <a:t>1:2 God’s love? nothing to show for it</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1:6 We are showing quite enough respect already</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Nothing special about Yahweh or his name</a:t>
                      </a:r>
                    </a:p>
                  </a:txBody>
                  <a:tcPr marL="50800" marR="50800" marT="50800" marB="50800" anchor="ctr" anchorCtr="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noFill/>
                  </a:tcPr>
                </a:tc>
              </a:tr>
              <a:tr h="992566">
                <a:tc>
                  <a:txBody>
                    <a:bodyPr/>
                    <a:lstStyle/>
                    <a:p>
                      <a:pPr algn="l" defTabSz="457200">
                        <a:defRPr sz="1800"/>
                      </a:pPr>
                      <a:r>
                        <a:rPr sz="5000">
                          <a:latin typeface="Helvetica Neue"/>
                          <a:ea typeface="Helvetica Neue"/>
                          <a:cs typeface="Helvetica Neue"/>
                          <a:sym typeface="Helvetica Neue"/>
                        </a:rPr>
                        <a:t>1:7 We can offer polluted bread upon the altar:</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1:7 The table of the LORD is contemptible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There is nothing special about Yahweh’s worship</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458326">
                <a:tc>
                  <a:txBody>
                    <a:bodyPr/>
                    <a:lstStyle/>
                    <a:p>
                      <a:pPr algn="l" defTabSz="457200">
                        <a:defRPr sz="1800"/>
                      </a:pPr>
                      <a:r>
                        <a:rPr sz="5000">
                          <a:latin typeface="Helvetica Neue"/>
                          <a:ea typeface="Helvetica Neue"/>
                          <a:cs typeface="Helvetica Neue"/>
                          <a:sym typeface="Helvetica Neue"/>
                        </a:rPr>
                        <a:t>1:8 We can offer a sub-standard sacrifice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1:9 Then we can ask God to be gracious to us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God should accept whatever we offer him</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458326">
                <a:tc>
                  <a:txBody>
                    <a:bodyPr/>
                    <a:lstStyle/>
                    <a:p>
                      <a:pPr algn="l" defTabSz="457200">
                        <a:defRPr sz="1800"/>
                      </a:pPr>
                      <a:r>
                        <a:rPr sz="5000">
                          <a:latin typeface="Helvetica Neue"/>
                          <a:ea typeface="Helvetica Neue"/>
                          <a:cs typeface="Helvetica Neue"/>
                          <a:sym typeface="Helvetica Neue"/>
                        </a:rPr>
                        <a:t>2:17 Doing evil is good in the sight of the Yahweh</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He delights in evil; where is the God of judgment?</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God doesn’t do anything to punish evildoers</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992566">
                <a:tc>
                  <a:txBody>
                    <a:bodyPr/>
                    <a:lstStyle/>
                    <a:p>
                      <a:pPr algn="l" defTabSz="457200">
                        <a:defRPr sz="1800"/>
                      </a:pPr>
                      <a:r>
                        <a:rPr sz="5000">
                          <a:latin typeface="Helvetica Neue"/>
                          <a:ea typeface="Helvetica Neue"/>
                          <a:cs typeface="Helvetica Neue"/>
                          <a:sym typeface="Helvetica Neue"/>
                        </a:rPr>
                        <a:t>1:10 Why serve the temple unless I benefit?</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3:14 Vain to serve God: what benefit is it that we have kept his ordinance?</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c>
                  <a:txBody>
                    <a:bodyPr/>
                    <a:lstStyle/>
                    <a:p>
                      <a:pPr algn="l" defTabSz="457200">
                        <a:defRPr sz="1800"/>
                      </a:pPr>
                      <a:r>
                        <a:rPr sz="5000">
                          <a:latin typeface="Helvetica Neue"/>
                          <a:ea typeface="Helvetica Neue"/>
                          <a:cs typeface="Helvetica Neue"/>
                          <a:sym typeface="Helvetica Neue"/>
                        </a:rPr>
                        <a:t>There is no point in serving God</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noFill/>
                  </a:tcPr>
                </a:tc>
              </a:tr>
              <a:tr h="1035660">
                <a:tc>
                  <a:txBody>
                    <a:bodyPr/>
                    <a:lstStyle/>
                    <a:p>
                      <a:pPr algn="l" defTabSz="457200">
                        <a:defRPr sz="1800"/>
                      </a:pPr>
                      <a:r>
                        <a:rPr sz="5000">
                          <a:latin typeface="Helvetica Neue"/>
                          <a:ea typeface="Helvetica Neue"/>
                          <a:cs typeface="Helvetica Neue"/>
                          <a:sym typeface="Helvetica Neue"/>
                        </a:rPr>
                        <a:t>3:7 Why does God say we have departed from him?</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3:8 Why does God say we have robbed him?</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800"/>
                      </a:pPr>
                      <a:r>
                        <a:rPr sz="5000">
                          <a:latin typeface="Helvetica Neue"/>
                          <a:ea typeface="Helvetica Neue"/>
                          <a:cs typeface="Helvetica Neue"/>
                          <a:sym typeface="Helvetica Neue"/>
                        </a:rPr>
                        <a:t>There is nothing wrong with our worship</a:t>
                      </a:r>
                    </a:p>
                  </a:txBody>
                  <a:tcPr marL="50800" marR="50800" marT="50800" marB="50800" anchor="ctr" anchorCtr="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64"/>
                                        </p:tgtEl>
                                        <p:attrNameLst>
                                          <p:attrName>style.visibility</p:attrName>
                                        </p:attrNameLst>
                                      </p:cBhvr>
                                      <p:to>
                                        <p:strVal val="visible"/>
                                      </p:to>
                                    </p:set>
                                    <p:animEffect filter="dissolve" transition="in">
                                      <p:cBhvr>
                                        <p:cTn id="7"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466" name="Shape 46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body" sz="quarter" idx="1"/>
          </p:nvPr>
        </p:nvSpPr>
        <p:spPr>
          <a:xfrm>
            <a:off x="1163835" y="3203326"/>
            <a:ext cx="10580490" cy="3891321"/>
          </a:xfrm>
          <a:prstGeom prst="rect">
            <a:avLst/>
          </a:prstGeom>
          <a:ln w="9525">
            <a:round/>
          </a:ln>
        </p:spPr>
        <p:txBody>
          <a:bodyPr anchor="t"/>
          <a:lstStyle/>
          <a:p>
            <a:pPr marL="0" indent="0">
              <a:buSzTx/>
              <a:buNone/>
              <a:defRPr b="1" sz="5000">
                <a:latin typeface="Helvetica"/>
                <a:ea typeface="Helvetica"/>
                <a:cs typeface="Helvetica"/>
                <a:sym typeface="Helvetica"/>
              </a:defRPr>
            </a:pPr>
            <a:r>
              <a:t>Jer 23:28 The prophet that hath a dream, let him tell a dream; and he that hath my word, let him </a:t>
            </a:r>
            <a:r>
              <a:rPr u="sng"/>
              <a:t>speak my word faithfully.</a:t>
            </a:r>
          </a:p>
        </p:txBody>
      </p:sp>
      <p:sp>
        <p:nvSpPr>
          <p:cNvPr id="145" name="Shape 145"/>
          <p:cNvSpPr/>
          <p:nvPr>
            <p:ph type="title"/>
          </p:nvPr>
        </p:nvSpPr>
        <p:spPr>
          <a:prstGeom prst="rect">
            <a:avLst/>
          </a:prstGeom>
        </p:spPr>
        <p:txBody>
          <a:bodyPr/>
          <a:lstStyle/>
          <a:p>
            <a:pPr/>
            <a:r>
              <a:t>The Word of God in action</a:t>
            </a:r>
          </a:p>
        </p:txBody>
      </p:sp>
      <p:sp>
        <p:nvSpPr>
          <p:cNvPr id="146" name="Shape 146"/>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9" name="Group 149"/>
          <p:cNvGrpSpPr/>
          <p:nvPr/>
        </p:nvGrpSpPr>
        <p:grpSpPr>
          <a:xfrm>
            <a:off x="12469050" y="3032702"/>
            <a:ext cx="10921739" cy="4232569"/>
            <a:chOff x="0" y="0"/>
            <a:chExt cx="10921738" cy="4232568"/>
          </a:xfrm>
        </p:grpSpPr>
        <p:sp>
          <p:nvSpPr>
            <p:cNvPr id="148" name="Shape 148"/>
            <p:cNvSpPr/>
            <p:nvPr/>
          </p:nvSpPr>
          <p:spPr>
            <a:xfrm>
              <a:off x="170624" y="170624"/>
              <a:ext cx="10580490" cy="3891320"/>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algn="l">
                <a:spcBef>
                  <a:spcPts val="5900"/>
                </a:spcBef>
                <a:defRPr b="1">
                  <a:latin typeface="Helvetica"/>
                  <a:ea typeface="Helvetica"/>
                  <a:cs typeface="Helvetica"/>
                  <a:sym typeface="Helvetica"/>
                </a:defRPr>
              </a:pPr>
              <a:r>
                <a:t>Prov 13:17 A wicked </a:t>
              </a:r>
              <a:r>
                <a:rPr>
                  <a:solidFill>
                    <a:schemeClr val="accent5"/>
                  </a:solidFill>
                </a:rPr>
                <a:t>messenger H4397</a:t>
              </a:r>
              <a:r>
                <a:t> falleth into mischief: but a faithful ambassador [envoy] is health.</a:t>
              </a:r>
            </a:p>
          </p:txBody>
        </p:sp>
        <p:pic>
          <p:nvPicPr>
            <p:cNvPr id="147" name=""/>
            <p:cNvPicPr>
              <a:picLocks noChangeAspect="0"/>
            </p:cNvPicPr>
            <p:nvPr/>
          </p:nvPicPr>
          <p:blipFill>
            <a:blip r:embed="rId2">
              <a:extLst/>
            </a:blip>
            <a:stretch>
              <a:fillRect/>
            </a:stretch>
          </p:blipFill>
          <p:spPr>
            <a:xfrm>
              <a:off x="0" y="0"/>
              <a:ext cx="10921739" cy="4232569"/>
            </a:xfrm>
            <a:prstGeom prst="rect">
              <a:avLst/>
            </a:prstGeom>
            <a:effectLst/>
          </p:spPr>
        </p:pic>
      </p:grpSp>
      <p:grpSp>
        <p:nvGrpSpPr>
          <p:cNvPr id="152" name="Group 152"/>
          <p:cNvGrpSpPr/>
          <p:nvPr/>
        </p:nvGrpSpPr>
        <p:grpSpPr>
          <a:xfrm>
            <a:off x="932162" y="7561948"/>
            <a:ext cx="11043837" cy="5703022"/>
            <a:chOff x="0" y="0"/>
            <a:chExt cx="11043835" cy="5703021"/>
          </a:xfrm>
        </p:grpSpPr>
        <p:sp>
          <p:nvSpPr>
            <p:cNvPr id="151" name="Shape 151"/>
            <p:cNvSpPr/>
            <p:nvPr/>
          </p:nvSpPr>
          <p:spPr>
            <a:xfrm>
              <a:off x="170624" y="170624"/>
              <a:ext cx="10702588" cy="5361773"/>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algn="l">
                <a:spcBef>
                  <a:spcPts val="5900"/>
                </a:spcBef>
                <a:defRPr b="1">
                  <a:latin typeface="Helvetica"/>
                  <a:ea typeface="Helvetica"/>
                  <a:cs typeface="Helvetica"/>
                  <a:sym typeface="Helvetica"/>
                </a:defRPr>
              </a:pPr>
              <a:r>
                <a:t>But the </a:t>
              </a:r>
              <a:r>
                <a:rPr>
                  <a:solidFill>
                    <a:schemeClr val="accent5"/>
                  </a:solidFill>
                </a:rPr>
                <a:t>angel H4397</a:t>
              </a:r>
              <a:r>
                <a:t> of the LORD said to Elijah the Tishbite, Arise, go up to meet the </a:t>
              </a:r>
              <a:r>
                <a:rPr>
                  <a:solidFill>
                    <a:schemeClr val="accent5"/>
                  </a:solidFill>
                </a:rPr>
                <a:t>messengers H4397 </a:t>
              </a:r>
              <a:r>
                <a:t>of the king of Samaria, and say unto them…</a:t>
              </a:r>
            </a:p>
          </p:txBody>
        </p:sp>
        <p:pic>
          <p:nvPicPr>
            <p:cNvPr id="150" name=""/>
            <p:cNvPicPr>
              <a:picLocks noChangeAspect="0"/>
            </p:cNvPicPr>
            <p:nvPr/>
          </p:nvPicPr>
          <p:blipFill>
            <a:blip r:embed="rId3">
              <a:extLst/>
            </a:blip>
            <a:stretch>
              <a:fillRect/>
            </a:stretch>
          </p:blipFill>
          <p:spPr>
            <a:xfrm>
              <a:off x="-1" y="0"/>
              <a:ext cx="11043837" cy="5703022"/>
            </a:xfrm>
            <a:prstGeom prst="rect">
              <a:avLst/>
            </a:prstGeom>
            <a:effectLst/>
          </p:spPr>
        </p:pic>
      </p:grpSp>
      <p:sp>
        <p:nvSpPr>
          <p:cNvPr id="153" name="Shape 153"/>
          <p:cNvSpPr/>
          <p:nvPr/>
        </p:nvSpPr>
        <p:spPr>
          <a:xfrm>
            <a:off x="12521046" y="7314658"/>
            <a:ext cx="10817746" cy="6197601"/>
          </a:xfrm>
          <a:prstGeom prst="rect">
            <a:avLst/>
          </a:prstGeom>
          <a:solidFill>
            <a:srgbClr val="EBEBEB"/>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1">
                <a:latin typeface="Helvetica"/>
                <a:ea typeface="Helvetica"/>
                <a:cs typeface="Helvetica"/>
                <a:sym typeface="Helvetica"/>
              </a:defRPr>
            </a:pPr>
            <a:r>
              <a:t>4397 mal’âk </a:t>
            </a:r>
          </a:p>
          <a:p>
            <a:pPr algn="l" defTabSz="457200">
              <a:defRPr b="1">
                <a:latin typeface="Helvetica"/>
                <a:ea typeface="Helvetica"/>
                <a:cs typeface="Helvetica"/>
                <a:sym typeface="Helvetica"/>
              </a:defRPr>
            </a:pPr>
            <a:r>
              <a:t>From an unused root meaning to despatch as a deputy; a </a:t>
            </a:r>
            <a:r>
              <a:rPr u="sng"/>
              <a:t>messenger</a:t>
            </a:r>
            <a:r>
              <a:t>; specifically of God, that is, an </a:t>
            </a:r>
            <a:r>
              <a:rPr u="sng"/>
              <a:t>angel</a:t>
            </a:r>
            <a:r>
              <a:t> (also a prophet, priest or teacher): - ambassador, angel, king, messenger.</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4"/>
                                        </p:tgtEl>
                                        <p:attrNameLst>
                                          <p:attrName>style.visibility</p:attrName>
                                        </p:attrNameLst>
                                      </p:cBhvr>
                                      <p:to>
                                        <p:strVal val="visible"/>
                                      </p:to>
                                    </p:set>
                                    <p:animEffect filter="dissolve" transition="in">
                                      <p:cBhvr>
                                        <p:cTn id="7" dur="1000"/>
                                        <p:tgtEl>
                                          <p:spTgt spid="14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49"/>
                                        </p:tgtEl>
                                        <p:attrNameLst>
                                          <p:attrName>style.visibility</p:attrName>
                                        </p:attrNameLst>
                                      </p:cBhvr>
                                      <p:to>
                                        <p:strVal val="visible"/>
                                      </p:to>
                                    </p:set>
                                    <p:animEffect filter="dissolve" transition="in">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2"/>
                                        </p:tgtEl>
                                        <p:attrNameLst>
                                          <p:attrName>style.visibility</p:attrName>
                                        </p:attrNameLst>
                                      </p:cBhvr>
                                      <p:to>
                                        <p:strVal val="visible"/>
                                      </p:to>
                                    </p:set>
                                    <p:animEffect filter="dissolve" transition="in">
                                      <p:cBhvr>
                                        <p:cTn id="17" dur="1000"/>
                                        <p:tgtEl>
                                          <p:spTgt spid="15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53"/>
                                        </p:tgtEl>
                                        <p:attrNameLst>
                                          <p:attrName>style.visibility</p:attrName>
                                        </p:attrNameLst>
                                      </p:cBhvr>
                                      <p:to>
                                        <p:strVal val="visible"/>
                                      </p:to>
                                    </p:set>
                                    <p:animEffect filter="dissolve" transition="in">
                                      <p:cBhvr>
                                        <p:cTn id="22"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3"/>
      <p:bldP build="whole" bldLvl="1" animBg="1" rev="0" advAuto="0" spid="153" grpId="4"/>
      <p:bldP build="whole" bldLvl="1" animBg="1" rev="0" advAuto="0" spid="149" grpId="2"/>
      <p:bldP build="whole" bldLvl="1" animBg="1" rev="0" advAuto="0" spid="14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a:r>
              <a:t>Divine messengers</a:t>
            </a:r>
          </a:p>
        </p:txBody>
      </p:sp>
      <p:sp>
        <p:nvSpPr>
          <p:cNvPr id="156" name="Shape 156"/>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7" name="Shape 157"/>
          <p:cNvSpPr/>
          <p:nvPr>
            <p:ph type="body" sz="half" idx="1"/>
          </p:nvPr>
        </p:nvSpPr>
        <p:spPr>
          <a:xfrm>
            <a:off x="1163835" y="3203326"/>
            <a:ext cx="10580490" cy="9927830"/>
          </a:xfrm>
          <a:prstGeom prst="rect">
            <a:avLst/>
          </a:prstGeom>
          <a:ln w="9525">
            <a:round/>
          </a:ln>
        </p:spPr>
        <p:txBody>
          <a:bodyPr anchor="t"/>
          <a:lstStyle/>
          <a:p>
            <a:pPr marL="0" indent="0">
              <a:buSzTx/>
              <a:buNone/>
              <a:defRPr b="1" sz="5000">
                <a:latin typeface="Helvetica"/>
                <a:ea typeface="Helvetica"/>
                <a:cs typeface="Helvetica"/>
                <a:sym typeface="Helvetica"/>
              </a:defRPr>
            </a:pPr>
            <a:r>
              <a:t>2 Chron 36:15 And the LORD God of their fathers sent to them by </a:t>
            </a:r>
            <a:r>
              <a:rPr u="sng"/>
              <a:t>his messengers</a:t>
            </a:r>
            <a:r>
              <a:t>, rising up betimes, and sending…</a:t>
            </a:r>
          </a:p>
          <a:p>
            <a:pPr marL="0" indent="0">
              <a:buSzTx/>
              <a:buNone/>
              <a:defRPr b="1" sz="5000">
                <a:latin typeface="Helvetica"/>
                <a:ea typeface="Helvetica"/>
                <a:cs typeface="Helvetica"/>
                <a:sym typeface="Helvetica"/>
              </a:defRPr>
            </a:pPr>
            <a:r>
              <a:t>16 But they mocked </a:t>
            </a:r>
            <a:r>
              <a:rPr u="sng"/>
              <a:t>the messengers of God</a:t>
            </a:r>
            <a:r>
              <a:t>, and despised </a:t>
            </a:r>
            <a:r>
              <a:rPr u="sng"/>
              <a:t>his words</a:t>
            </a:r>
            <a:r>
              <a:t>, and misused</a:t>
            </a:r>
            <a:r>
              <a:rPr u="sng"/>
              <a:t> his prophets</a:t>
            </a:r>
            <a:r>
              <a:t>…</a:t>
            </a:r>
          </a:p>
        </p:txBody>
      </p:sp>
      <p:grpSp>
        <p:nvGrpSpPr>
          <p:cNvPr id="160" name="Group 160"/>
          <p:cNvGrpSpPr/>
          <p:nvPr/>
        </p:nvGrpSpPr>
        <p:grpSpPr>
          <a:xfrm>
            <a:off x="12469050" y="3032702"/>
            <a:ext cx="10921739" cy="10269078"/>
            <a:chOff x="0" y="0"/>
            <a:chExt cx="10921738" cy="10269077"/>
          </a:xfrm>
        </p:grpSpPr>
        <p:sp>
          <p:nvSpPr>
            <p:cNvPr id="159" name="Shape 159"/>
            <p:cNvSpPr/>
            <p:nvPr/>
          </p:nvSpPr>
          <p:spPr>
            <a:xfrm>
              <a:off x="170624" y="170624"/>
              <a:ext cx="10580490" cy="9927829"/>
            </a:xfrm>
            <a:prstGeom prst="rect">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t">
              <a:normAutofit fontScale="100000" lnSpcReduction="0"/>
            </a:bodyPr>
            <a:lstStyle/>
            <a:p>
              <a:pPr algn="l">
                <a:spcBef>
                  <a:spcPts val="5900"/>
                </a:spcBef>
                <a:defRPr b="1">
                  <a:latin typeface="Helvetica"/>
                  <a:ea typeface="Helvetica"/>
                  <a:cs typeface="Helvetica"/>
                  <a:sym typeface="Helvetica"/>
                </a:defRPr>
              </a:pPr>
              <a:r>
                <a:t>Isa 44:24 Thus saith the LORD, thy redeemer… </a:t>
              </a:r>
            </a:p>
            <a:p>
              <a:pPr algn="l">
                <a:spcBef>
                  <a:spcPts val="5900"/>
                </a:spcBef>
                <a:defRPr b="1">
                  <a:latin typeface="Helvetica"/>
                  <a:ea typeface="Helvetica"/>
                  <a:cs typeface="Helvetica"/>
                  <a:sym typeface="Helvetica"/>
                </a:defRPr>
              </a:pPr>
              <a:r>
                <a:t>26 That </a:t>
              </a:r>
              <a:r>
                <a:rPr u="sng"/>
                <a:t>confirmeth the word</a:t>
              </a:r>
              <a:r>
                <a:t> of </a:t>
              </a:r>
              <a:r>
                <a:rPr u="sng"/>
                <a:t>his servant</a:t>
              </a:r>
              <a:r>
                <a:t>, and </a:t>
              </a:r>
              <a:r>
                <a:rPr u="sng"/>
                <a:t>performeth the counsel</a:t>
              </a:r>
              <a:r>
                <a:t> [advice, purpose] of </a:t>
              </a:r>
              <a:r>
                <a:rPr u="sng"/>
                <a:t>his messengers</a:t>
              </a:r>
              <a:r>
                <a:t>; that saith to Jerusalem, Thou shalt be inhabited…</a:t>
              </a:r>
            </a:p>
            <a:p>
              <a:pPr algn="l">
                <a:spcBef>
                  <a:spcPts val="5900"/>
                </a:spcBef>
                <a:defRPr b="1">
                  <a:latin typeface="Helvetica"/>
                  <a:ea typeface="Helvetica"/>
                  <a:cs typeface="Helvetica"/>
                  <a:sym typeface="Helvetica"/>
                </a:defRPr>
              </a:pPr>
              <a:r>
                <a:t>28 That saith of Cyrus, He is my shepherd…</a:t>
              </a:r>
            </a:p>
          </p:txBody>
        </p:sp>
        <p:pic>
          <p:nvPicPr>
            <p:cNvPr id="158" name=""/>
            <p:cNvPicPr>
              <a:picLocks noChangeAspect="0"/>
            </p:cNvPicPr>
            <p:nvPr/>
          </p:nvPicPr>
          <p:blipFill>
            <a:blip r:embed="rId2">
              <a:extLst/>
            </a:blip>
            <a:stretch>
              <a:fillRect/>
            </a:stretch>
          </p:blipFill>
          <p:spPr>
            <a:xfrm>
              <a:off x="0" y="0"/>
              <a:ext cx="10921739" cy="10269078"/>
            </a:xfrm>
            <a:prstGeom prst="rect">
              <a:avLst/>
            </a:prstGeom>
            <a:effectLst/>
          </p:spPr>
        </p:pic>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
                                        </p:tgtEl>
                                        <p:attrNameLst>
                                          <p:attrName>style.visibility</p:attrName>
                                        </p:attrNameLst>
                                      </p:cBhvr>
                                      <p:to>
                                        <p:strVal val="visible"/>
                                      </p:to>
                                    </p:set>
                                    <p:animEffect filter="dissolve" transition="in">
                                      <p:cBhvr>
                                        <p:cTn id="7"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65" name="Group 165"/>
          <p:cNvGrpSpPr/>
          <p:nvPr/>
        </p:nvGrpSpPr>
        <p:grpSpPr>
          <a:xfrm>
            <a:off x="7679745" y="449332"/>
            <a:ext cx="5455630" cy="5829054"/>
            <a:chOff x="0" y="0"/>
            <a:chExt cx="5455629" cy="5829053"/>
          </a:xfrm>
        </p:grpSpPr>
        <p:pic>
          <p:nvPicPr>
            <p:cNvPr id="163"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64" name="Shape 164"/>
            <p:cNvSpPr/>
            <p:nvPr/>
          </p:nvSpPr>
          <p:spPr>
            <a:xfrm>
              <a:off x="1879899" y="2063626"/>
              <a:ext cx="1695832"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Ezra</a:t>
              </a:r>
            </a:p>
          </p:txBody>
        </p:sp>
      </p:grpSp>
      <p:grpSp>
        <p:nvGrpSpPr>
          <p:cNvPr id="168" name="Group 168"/>
          <p:cNvGrpSpPr/>
          <p:nvPr/>
        </p:nvGrpSpPr>
        <p:grpSpPr>
          <a:xfrm>
            <a:off x="1905618" y="500132"/>
            <a:ext cx="5455631" cy="5829054"/>
            <a:chOff x="0" y="0"/>
            <a:chExt cx="5455629" cy="5829053"/>
          </a:xfrm>
        </p:grpSpPr>
        <p:pic>
          <p:nvPicPr>
            <p:cNvPr id="166"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67" name="Shape 167"/>
            <p:cNvSpPr/>
            <p:nvPr/>
          </p:nvSpPr>
          <p:spPr>
            <a:xfrm>
              <a:off x="1770107" y="2063626"/>
              <a:ext cx="1915415"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Esther</a:t>
              </a:r>
            </a:p>
          </p:txBody>
        </p:sp>
      </p:grpSp>
      <p:grpSp>
        <p:nvGrpSpPr>
          <p:cNvPr id="171" name="Group 171"/>
          <p:cNvGrpSpPr/>
          <p:nvPr/>
        </p:nvGrpSpPr>
        <p:grpSpPr>
          <a:xfrm>
            <a:off x="1905618" y="6936287"/>
            <a:ext cx="5455631" cy="5829054"/>
            <a:chOff x="0" y="0"/>
            <a:chExt cx="5455629" cy="5829053"/>
          </a:xfrm>
        </p:grpSpPr>
        <p:pic>
          <p:nvPicPr>
            <p:cNvPr id="169"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70" name="Shape 170"/>
            <p:cNvSpPr/>
            <p:nvPr/>
          </p:nvSpPr>
          <p:spPr>
            <a:xfrm>
              <a:off x="1678540" y="2063626"/>
              <a:ext cx="2098549"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Haggai</a:t>
              </a:r>
            </a:p>
          </p:txBody>
        </p:sp>
      </p:grpSp>
      <p:grpSp>
        <p:nvGrpSpPr>
          <p:cNvPr id="174" name="Group 174"/>
          <p:cNvGrpSpPr/>
          <p:nvPr/>
        </p:nvGrpSpPr>
        <p:grpSpPr>
          <a:xfrm>
            <a:off x="7679745" y="6936287"/>
            <a:ext cx="5455630" cy="5829054"/>
            <a:chOff x="0" y="0"/>
            <a:chExt cx="5455629" cy="5829053"/>
          </a:xfrm>
        </p:grpSpPr>
        <p:pic>
          <p:nvPicPr>
            <p:cNvPr id="172"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73" name="Shape 173"/>
            <p:cNvSpPr/>
            <p:nvPr/>
          </p:nvSpPr>
          <p:spPr>
            <a:xfrm>
              <a:off x="1204258" y="2063626"/>
              <a:ext cx="3047112"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Zechariah</a:t>
              </a:r>
            </a:p>
          </p:txBody>
        </p:sp>
      </p:grpSp>
      <p:grpSp>
        <p:nvGrpSpPr>
          <p:cNvPr id="177" name="Group 177"/>
          <p:cNvGrpSpPr/>
          <p:nvPr/>
        </p:nvGrpSpPr>
        <p:grpSpPr>
          <a:xfrm>
            <a:off x="13453870" y="6936287"/>
            <a:ext cx="5455630" cy="5829054"/>
            <a:chOff x="0" y="0"/>
            <a:chExt cx="5455629" cy="5829053"/>
          </a:xfrm>
        </p:grpSpPr>
        <p:pic>
          <p:nvPicPr>
            <p:cNvPr id="175"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76" name="Shape 176"/>
            <p:cNvSpPr/>
            <p:nvPr/>
          </p:nvSpPr>
          <p:spPr>
            <a:xfrm>
              <a:off x="1434509" y="2063626"/>
              <a:ext cx="2586610"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Malachi</a:t>
              </a:r>
            </a:p>
          </p:txBody>
        </p:sp>
      </p:grpSp>
      <p:grpSp>
        <p:nvGrpSpPr>
          <p:cNvPr id="180" name="Group 180"/>
          <p:cNvGrpSpPr/>
          <p:nvPr/>
        </p:nvGrpSpPr>
        <p:grpSpPr>
          <a:xfrm>
            <a:off x="13453870" y="449332"/>
            <a:ext cx="5455630" cy="5829054"/>
            <a:chOff x="0" y="0"/>
            <a:chExt cx="5455629" cy="5829053"/>
          </a:xfrm>
        </p:grpSpPr>
        <p:pic>
          <p:nvPicPr>
            <p:cNvPr id="178" name="pasted-image.tiff"/>
            <p:cNvPicPr>
              <a:picLocks noChangeAspect="1"/>
            </p:cNvPicPr>
            <p:nvPr/>
          </p:nvPicPr>
          <p:blipFill>
            <a:blip r:embed="rId3">
              <a:extLst/>
            </a:blip>
            <a:stretch>
              <a:fillRect/>
            </a:stretch>
          </p:blipFill>
          <p:spPr>
            <a:xfrm rot="16200000">
              <a:off x="-186712" y="186711"/>
              <a:ext cx="5829054" cy="5455631"/>
            </a:xfrm>
            <a:prstGeom prst="rect">
              <a:avLst/>
            </a:prstGeom>
            <a:ln w="12700" cap="flat">
              <a:noFill/>
              <a:miter lim="400000"/>
            </a:ln>
            <a:effectLst>
              <a:outerShdw sx="100000" sy="100000" kx="0" ky="0" algn="b" rotWithShape="0" blurRad="25400" dist="38100" dir="5400000">
                <a:srgbClr val="000000">
                  <a:alpha val="50000"/>
                </a:srgbClr>
              </a:outerShdw>
            </a:effectLst>
          </p:spPr>
        </p:pic>
        <p:sp>
          <p:nvSpPr>
            <p:cNvPr id="179" name="Shape 179"/>
            <p:cNvSpPr/>
            <p:nvPr/>
          </p:nvSpPr>
          <p:spPr>
            <a:xfrm>
              <a:off x="1189146" y="2063626"/>
              <a:ext cx="3077338" cy="170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7000" u="sng">
                  <a:latin typeface="Trattatello"/>
                  <a:ea typeface="Trattatello"/>
                  <a:cs typeface="Trattatello"/>
                  <a:sym typeface="Trattatello"/>
                </a:defRPr>
              </a:lvl1pPr>
            </a:lstStyle>
            <a:p>
              <a:pPr/>
              <a:r>
                <a:t>Nehemiah</a:t>
              </a:r>
            </a:p>
          </p:txBody>
        </p:sp>
      </p:grpSp>
      <p:grpSp>
        <p:nvGrpSpPr>
          <p:cNvPr id="183" name="Group 183"/>
          <p:cNvGrpSpPr/>
          <p:nvPr/>
        </p:nvGrpSpPr>
        <p:grpSpPr>
          <a:xfrm>
            <a:off x="13674385" y="1355813"/>
            <a:ext cx="9609992" cy="10611665"/>
            <a:chOff x="0" y="0"/>
            <a:chExt cx="9609990" cy="10611664"/>
          </a:xfrm>
        </p:grpSpPr>
        <p:pic>
          <p:nvPicPr>
            <p:cNvPr id="181" name="pasted-image.png"/>
            <p:cNvPicPr>
              <a:picLocks noChangeAspect="1"/>
            </p:cNvPicPr>
            <p:nvPr/>
          </p:nvPicPr>
          <p:blipFill>
            <a:blip r:embed="rId4">
              <a:extLst/>
            </a:blip>
            <a:stretch>
              <a:fillRect/>
            </a:stretch>
          </p:blipFill>
          <p:spPr>
            <a:xfrm>
              <a:off x="0" y="0"/>
              <a:ext cx="9609991" cy="10598940"/>
            </a:xfrm>
            <a:prstGeom prst="rect">
              <a:avLst/>
            </a:prstGeom>
            <a:ln w="25400" cap="flat">
              <a:noFill/>
              <a:miter lim="400000"/>
            </a:ln>
            <a:effectLst>
              <a:outerShdw sx="100000" sy="100000" kx="0" ky="0" algn="b" rotWithShape="0" blurRad="254000" dist="127000" dir="5400000">
                <a:srgbClr val="000000">
                  <a:alpha val="70000"/>
                </a:srgbClr>
              </a:outerShdw>
            </a:effectLst>
          </p:spPr>
        </p:pic>
        <p:sp>
          <p:nvSpPr>
            <p:cNvPr id="182" name="Shape 182"/>
            <p:cNvSpPr/>
            <p:nvPr/>
          </p:nvSpPr>
          <p:spPr>
            <a:xfrm>
              <a:off x="434395" y="8681264"/>
              <a:ext cx="9146638" cy="1930401"/>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sz="4000">
                  <a:latin typeface="Helvetica"/>
                  <a:ea typeface="Helvetica"/>
                  <a:cs typeface="Helvetica"/>
                  <a:sym typeface="Helvetica"/>
                </a:defRPr>
              </a:lvl1pPr>
            </a:lstStyle>
            <a:p>
              <a:pPr/>
              <a:r>
                <a:t>A page from the Leningrad Codex with the text of Ezra 10:24–Nehemiah 1:9a</a:t>
              </a:r>
            </a:p>
          </p:txBody>
        </p:sp>
      </p:gr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3"/>
                                        </p:tgtEl>
                                        <p:attrNameLst>
                                          <p:attrName>style.visibility</p:attrName>
                                        </p:attrNameLst>
                                      </p:cBhvr>
                                      <p:to>
                                        <p:strVal val="visible"/>
                                      </p:to>
                                    </p:set>
                                    <p:animEffect filter="dissolve" transition="in">
                                      <p:cBhvr>
                                        <p:cTn id="7"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8" name=""/>
          <p:cNvPicPr>
            <a:picLocks noChangeAspect="0"/>
          </p:cNvPicPr>
          <p:nvPr/>
        </p:nvPicPr>
        <p:blipFill>
          <a:blip r:embed="rId2">
            <a:extLst/>
          </a:blip>
          <a:stretch>
            <a:fillRect/>
          </a:stretch>
        </p:blipFill>
        <p:spPr>
          <a:xfrm>
            <a:off x="2424955" y="6794500"/>
            <a:ext cx="19507201" cy="177800"/>
          </a:xfrm>
          <a:prstGeom prst="rect">
            <a:avLst/>
          </a:prstGeom>
          <a:effectLst>
            <a:outerShdw sx="100000" sy="100000" kx="0" ky="0" algn="b" rotWithShape="0" blurRad="152400" dist="57594" dir="5400000">
              <a:srgbClr val="000000"/>
            </a:outerShdw>
          </a:effectLst>
        </p:spPr>
      </p:pic>
      <p:pic>
        <p:nvPicPr>
          <p:cNvPr id="189" name=""/>
          <p:cNvPicPr>
            <a:picLocks noChangeAspect="0"/>
          </p:cNvPicPr>
          <p:nvPr/>
        </p:nvPicPr>
        <p:blipFill>
          <a:blip r:embed="rId3">
            <a:extLst/>
          </a:blip>
          <a:stretch>
            <a:fillRect/>
          </a:stretch>
        </p:blipFill>
        <p:spPr>
          <a:xfrm rot="16200000">
            <a:off x="1574055" y="6794499"/>
            <a:ext cx="2057401" cy="177801"/>
          </a:xfrm>
          <a:prstGeom prst="rect">
            <a:avLst/>
          </a:prstGeom>
          <a:effectLst>
            <a:outerShdw sx="100000" sy="100000" kx="0" ky="0" algn="b" rotWithShape="0" blurRad="152400" dist="57594" dir="5400000">
              <a:srgbClr val="000000"/>
            </a:outerShdw>
          </a:effectLst>
        </p:spPr>
      </p:pic>
      <p:sp>
        <p:nvSpPr>
          <p:cNvPr id="190" name="Shape 190"/>
          <p:cNvSpPr/>
          <p:nvPr/>
        </p:nvSpPr>
        <p:spPr>
          <a:xfrm>
            <a:off x="1948023" y="6349999"/>
            <a:ext cx="1385665" cy="1016001"/>
          </a:xfrm>
          <a:prstGeom prst="rect">
            <a:avLst/>
          </a:prstGeom>
          <a:ln w="12700">
            <a:miter lim="400000"/>
          </a:ln>
          <a:effectLst>
            <a:outerShdw sx="100000" sy="100000" kx="0" ky="0" algn="b" rotWithShape="0" blurRad="203200" dist="91522"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540</a:t>
            </a:r>
          </a:p>
        </p:txBody>
      </p:sp>
      <p:pic>
        <p:nvPicPr>
          <p:cNvPr id="191" name=""/>
          <p:cNvPicPr>
            <a:picLocks noChangeAspect="0"/>
          </p:cNvPicPr>
          <p:nvPr/>
        </p:nvPicPr>
        <p:blipFill>
          <a:blip r:embed="rId3">
            <a:extLst/>
          </a:blip>
          <a:stretch>
            <a:fillRect/>
          </a:stretch>
        </p:blipFill>
        <p:spPr>
          <a:xfrm rot="16200000">
            <a:off x="4622055" y="6794499"/>
            <a:ext cx="2057401" cy="177801"/>
          </a:xfrm>
          <a:prstGeom prst="rect">
            <a:avLst/>
          </a:prstGeom>
          <a:effectLst>
            <a:outerShdw sx="100000" sy="100000" kx="0" ky="0" algn="b" rotWithShape="0" blurRad="152400" dist="57594" dir="5400000">
              <a:srgbClr val="000000"/>
            </a:outerShdw>
          </a:effectLst>
        </p:spPr>
      </p:pic>
      <p:pic>
        <p:nvPicPr>
          <p:cNvPr id="192" name=""/>
          <p:cNvPicPr>
            <a:picLocks noChangeAspect="0"/>
          </p:cNvPicPr>
          <p:nvPr/>
        </p:nvPicPr>
        <p:blipFill>
          <a:blip r:embed="rId3">
            <a:extLst/>
          </a:blip>
          <a:stretch>
            <a:fillRect/>
          </a:stretch>
        </p:blipFill>
        <p:spPr>
          <a:xfrm rot="16200000">
            <a:off x="7924055" y="6794499"/>
            <a:ext cx="2057401" cy="177801"/>
          </a:xfrm>
          <a:prstGeom prst="rect">
            <a:avLst/>
          </a:prstGeom>
          <a:effectLst>
            <a:outerShdw sx="100000" sy="100000" kx="0" ky="0" algn="b" rotWithShape="0" blurRad="152400" dist="57594" dir="5400000">
              <a:srgbClr val="000000"/>
            </a:outerShdw>
          </a:effectLst>
        </p:spPr>
      </p:pic>
      <p:pic>
        <p:nvPicPr>
          <p:cNvPr id="193" name=""/>
          <p:cNvPicPr>
            <a:picLocks noChangeAspect="0"/>
          </p:cNvPicPr>
          <p:nvPr/>
        </p:nvPicPr>
        <p:blipFill>
          <a:blip r:embed="rId3">
            <a:extLst/>
          </a:blip>
          <a:stretch>
            <a:fillRect/>
          </a:stretch>
        </p:blipFill>
        <p:spPr>
          <a:xfrm rot="16200000">
            <a:off x="11149855" y="6794499"/>
            <a:ext cx="2057401" cy="177801"/>
          </a:xfrm>
          <a:prstGeom prst="rect">
            <a:avLst/>
          </a:prstGeom>
          <a:effectLst>
            <a:outerShdw sx="100000" sy="100000" kx="0" ky="0" algn="b" rotWithShape="0" blurRad="152400" dist="57594" dir="5400000">
              <a:srgbClr val="000000"/>
            </a:outerShdw>
          </a:effectLst>
        </p:spPr>
      </p:pic>
      <p:pic>
        <p:nvPicPr>
          <p:cNvPr id="194" name=""/>
          <p:cNvPicPr>
            <a:picLocks noChangeAspect="0"/>
          </p:cNvPicPr>
          <p:nvPr/>
        </p:nvPicPr>
        <p:blipFill>
          <a:blip r:embed="rId3">
            <a:extLst/>
          </a:blip>
          <a:stretch>
            <a:fillRect/>
          </a:stretch>
        </p:blipFill>
        <p:spPr>
          <a:xfrm rot="16200000">
            <a:off x="14303374" y="6794499"/>
            <a:ext cx="2057402" cy="177801"/>
          </a:xfrm>
          <a:prstGeom prst="rect">
            <a:avLst/>
          </a:prstGeom>
          <a:effectLst>
            <a:outerShdw sx="100000" sy="100000" kx="0" ky="0" algn="b" rotWithShape="0" blurRad="152400" dist="57594" dir="5400000">
              <a:srgbClr val="000000"/>
            </a:outerShdw>
          </a:effectLst>
        </p:spPr>
      </p:pic>
      <p:pic>
        <p:nvPicPr>
          <p:cNvPr id="195" name=""/>
          <p:cNvPicPr>
            <a:picLocks noChangeAspect="0"/>
          </p:cNvPicPr>
          <p:nvPr/>
        </p:nvPicPr>
        <p:blipFill>
          <a:blip r:embed="rId3">
            <a:extLst/>
          </a:blip>
          <a:stretch>
            <a:fillRect/>
          </a:stretch>
        </p:blipFill>
        <p:spPr>
          <a:xfrm rot="16200000">
            <a:off x="17482294" y="6794499"/>
            <a:ext cx="2057401" cy="177801"/>
          </a:xfrm>
          <a:prstGeom prst="rect">
            <a:avLst/>
          </a:prstGeom>
          <a:effectLst>
            <a:outerShdw sx="100000" sy="100000" kx="0" ky="0" algn="b" rotWithShape="0" blurRad="152400" dist="57594" dir="5400000">
              <a:srgbClr val="000000"/>
            </a:outerShdw>
          </a:effectLst>
        </p:spPr>
      </p:pic>
      <p:pic>
        <p:nvPicPr>
          <p:cNvPr id="196" name=""/>
          <p:cNvPicPr>
            <a:picLocks noChangeAspect="0"/>
          </p:cNvPicPr>
          <p:nvPr/>
        </p:nvPicPr>
        <p:blipFill>
          <a:blip r:embed="rId3">
            <a:extLst/>
          </a:blip>
          <a:stretch>
            <a:fillRect/>
          </a:stretch>
        </p:blipFill>
        <p:spPr>
          <a:xfrm rot="16200000">
            <a:off x="20714444" y="6794499"/>
            <a:ext cx="2057401" cy="177801"/>
          </a:xfrm>
          <a:prstGeom prst="rect">
            <a:avLst/>
          </a:prstGeom>
          <a:effectLst>
            <a:outerShdw sx="100000" sy="100000" kx="0" ky="0" algn="b" rotWithShape="0" blurRad="152400" dist="57594" dir="5400000">
              <a:srgbClr val="000000"/>
            </a:outerShdw>
          </a:effectLst>
        </p:spPr>
      </p:pic>
      <p:sp>
        <p:nvSpPr>
          <p:cNvPr id="197" name="Shape 197"/>
          <p:cNvSpPr/>
          <p:nvPr/>
        </p:nvSpPr>
        <p:spPr>
          <a:xfrm>
            <a:off x="535558" y="6349999"/>
            <a:ext cx="121488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Helvetica"/>
                <a:ea typeface="Helvetica"/>
                <a:cs typeface="Helvetica"/>
                <a:sym typeface="Helvetica"/>
              </a:defRPr>
            </a:lvl1pPr>
          </a:lstStyle>
          <a:p>
            <a:pPr/>
            <a:r>
              <a:t>BC</a:t>
            </a:r>
          </a:p>
        </p:txBody>
      </p:sp>
      <p:grpSp>
        <p:nvGrpSpPr>
          <p:cNvPr id="200" name="Group 200"/>
          <p:cNvGrpSpPr/>
          <p:nvPr/>
        </p:nvGrpSpPr>
        <p:grpSpPr>
          <a:xfrm>
            <a:off x="200572" y="3225799"/>
            <a:ext cx="3673118" cy="3467101"/>
            <a:chOff x="-1767788" y="-139700"/>
            <a:chExt cx="3673116" cy="3467100"/>
          </a:xfrm>
        </p:grpSpPr>
        <p:pic>
          <p:nvPicPr>
            <p:cNvPr id="198" name=""/>
            <p:cNvPicPr>
              <a:picLocks noChangeAspect="0"/>
            </p:cNvPicPr>
            <p:nvPr/>
          </p:nvPicPr>
          <p:blipFill>
            <a:blip r:embed="rId4">
              <a:extLst/>
            </a:blip>
            <a:stretch>
              <a:fillRect/>
            </a:stretch>
          </p:blipFill>
          <p:spPr>
            <a:xfrm>
              <a:off x="-1767789" y="-139701"/>
              <a:ext cx="3673118" cy="1676401"/>
            </a:xfrm>
            <a:prstGeom prst="rect">
              <a:avLst/>
            </a:prstGeom>
            <a:effectLst>
              <a:outerShdw sx="100000" sy="100000" kx="0" ky="0" algn="b" rotWithShape="0" blurRad="152400" dist="57594" dir="5400000">
                <a:srgbClr val="000000"/>
              </a:outerShdw>
            </a:effectLst>
          </p:spPr>
        </p:pic>
        <p:pic>
          <p:nvPicPr>
            <p:cNvPr id="199" name=""/>
            <p:cNvPicPr>
              <a:picLocks noChangeAspect="0"/>
            </p:cNvPicPr>
            <p:nvPr/>
          </p:nvPicPr>
          <p:blipFill>
            <a:blip r:embed="rId5">
              <a:extLst/>
            </a:blip>
            <a:stretch>
              <a:fillRect/>
            </a:stretch>
          </p:blipFill>
          <p:spPr>
            <a:xfrm rot="16200000">
              <a:off x="-42516" y="2362199"/>
              <a:ext cx="1905001" cy="25401"/>
            </a:xfrm>
            <a:prstGeom prst="rect">
              <a:avLst/>
            </a:prstGeom>
            <a:effectLst>
              <a:outerShdw sx="100000" sy="100000" kx="0" ky="0" algn="b" rotWithShape="0" blurRad="152400" dist="57594" dir="5400000">
                <a:srgbClr val="000000"/>
              </a:outerShdw>
            </a:effectLst>
          </p:spPr>
        </p:pic>
      </p:grpSp>
      <p:grpSp>
        <p:nvGrpSpPr>
          <p:cNvPr id="203" name="Group 203"/>
          <p:cNvGrpSpPr/>
          <p:nvPr/>
        </p:nvGrpSpPr>
        <p:grpSpPr>
          <a:xfrm>
            <a:off x="383041" y="6972300"/>
            <a:ext cx="3173791" cy="5883751"/>
            <a:chOff x="-390140" y="-12699"/>
            <a:chExt cx="3173789" cy="5883750"/>
          </a:xfrm>
        </p:grpSpPr>
        <p:pic>
          <p:nvPicPr>
            <p:cNvPr id="201" name=""/>
            <p:cNvPicPr>
              <a:picLocks noChangeAspect="0"/>
            </p:cNvPicPr>
            <p:nvPr/>
          </p:nvPicPr>
          <p:blipFill>
            <a:blip r:embed="rId6">
              <a:extLst/>
            </a:blip>
            <a:stretch>
              <a:fillRect/>
            </a:stretch>
          </p:blipFill>
          <p:spPr>
            <a:xfrm>
              <a:off x="-390141" y="2670650"/>
              <a:ext cx="3173791" cy="3200401"/>
            </a:xfrm>
            <a:prstGeom prst="rect">
              <a:avLst/>
            </a:prstGeom>
            <a:effectLst>
              <a:outerShdw sx="100000" sy="100000" kx="0" ky="0" algn="b" rotWithShape="0" blurRad="152400" dist="57594" dir="5400000">
                <a:srgbClr val="000000"/>
              </a:outerShdw>
            </a:effectLst>
          </p:spPr>
        </p:pic>
        <p:pic>
          <p:nvPicPr>
            <p:cNvPr id="202" name=""/>
            <p:cNvPicPr>
              <a:picLocks noChangeAspect="0"/>
            </p:cNvPicPr>
            <p:nvPr/>
          </p:nvPicPr>
          <p:blipFill>
            <a:blip r:embed="rId7">
              <a:extLst/>
            </a:blip>
            <a:stretch>
              <a:fillRect/>
            </a:stretch>
          </p:blipFill>
          <p:spPr>
            <a:xfrm rot="16200000">
              <a:off x="972426" y="1363768"/>
              <a:ext cx="2778338" cy="25401"/>
            </a:xfrm>
            <a:prstGeom prst="rect">
              <a:avLst/>
            </a:prstGeom>
            <a:effectLst>
              <a:outerShdw sx="100000" sy="100000" kx="0" ky="0" algn="b" rotWithShape="0" blurRad="152400" dist="57594" dir="5400000">
                <a:srgbClr val="000000"/>
              </a:outerShdw>
            </a:effectLst>
          </p:spPr>
        </p:pic>
      </p:grpSp>
      <p:grpSp>
        <p:nvGrpSpPr>
          <p:cNvPr id="206" name="Group 206"/>
          <p:cNvGrpSpPr/>
          <p:nvPr/>
        </p:nvGrpSpPr>
        <p:grpSpPr>
          <a:xfrm>
            <a:off x="597744" y="1346200"/>
            <a:ext cx="4456611" cy="5549901"/>
            <a:chOff x="-2552247" y="-2222500"/>
            <a:chExt cx="4456610" cy="5549900"/>
          </a:xfrm>
        </p:grpSpPr>
        <p:pic>
          <p:nvPicPr>
            <p:cNvPr id="204"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205" name=""/>
            <p:cNvPicPr>
              <a:picLocks noChangeAspect="0"/>
            </p:cNvPicPr>
            <p:nvPr/>
          </p:nvPicPr>
          <p:blipFill>
            <a:blip r:embed="rId9">
              <a:extLst/>
            </a:blip>
            <a:stretch>
              <a:fillRect/>
            </a:stretch>
          </p:blipFill>
          <p:spPr>
            <a:xfrm>
              <a:off x="-2552248" y="-2222500"/>
              <a:ext cx="4456611" cy="1676400"/>
            </a:xfrm>
            <a:prstGeom prst="rect">
              <a:avLst/>
            </a:prstGeom>
            <a:effectLst>
              <a:outerShdw sx="100000" sy="100000" kx="0" ky="0" algn="b" rotWithShape="0" blurRad="152400" dist="57594" dir="5400000">
                <a:srgbClr val="000000"/>
              </a:outerShdw>
            </a:effectLst>
          </p:spPr>
        </p:pic>
      </p:grpSp>
      <p:grpSp>
        <p:nvGrpSpPr>
          <p:cNvPr id="209" name="Group 209"/>
          <p:cNvGrpSpPr/>
          <p:nvPr/>
        </p:nvGrpSpPr>
        <p:grpSpPr>
          <a:xfrm>
            <a:off x="3773666" y="7073899"/>
            <a:ext cx="4621319" cy="3378201"/>
            <a:chOff x="469899" y="-12700"/>
            <a:chExt cx="4621317" cy="3378200"/>
          </a:xfrm>
        </p:grpSpPr>
        <p:pic>
          <p:nvPicPr>
            <p:cNvPr id="207" name=""/>
            <p:cNvPicPr>
              <a:picLocks noChangeAspect="0"/>
            </p:cNvPicPr>
            <p:nvPr/>
          </p:nvPicPr>
          <p:blipFill>
            <a:blip r:embed="rId10">
              <a:extLst/>
            </a:blip>
            <a:stretch>
              <a:fillRect/>
            </a:stretch>
          </p:blipFill>
          <p:spPr>
            <a:xfrm>
              <a:off x="469899" y="1689100"/>
              <a:ext cx="4621319" cy="1676400"/>
            </a:xfrm>
            <a:prstGeom prst="rect">
              <a:avLst/>
            </a:prstGeom>
            <a:effectLst>
              <a:outerShdw sx="100000" sy="100000" kx="0" ky="0" algn="b" rotWithShape="0" blurRad="152400" dist="57594" dir="5400000">
                <a:srgbClr val="000000"/>
              </a:outerShdw>
            </a:effectLst>
          </p:spPr>
        </p:pic>
        <p:pic>
          <p:nvPicPr>
            <p:cNvPr id="208" name=""/>
            <p:cNvPicPr>
              <a:picLocks noChangeAspect="0"/>
            </p:cNvPicPr>
            <p:nvPr/>
          </p:nvPicPr>
          <p:blipFill>
            <a:blip r:embed="rId5">
              <a:extLst/>
            </a:blip>
            <a:stretch>
              <a:fillRect/>
            </a:stretch>
          </p:blipFill>
          <p:spPr>
            <a:xfrm rot="16200000">
              <a:off x="1409094" y="927099"/>
              <a:ext cx="1905001" cy="25401"/>
            </a:xfrm>
            <a:prstGeom prst="rect">
              <a:avLst/>
            </a:prstGeom>
            <a:effectLst>
              <a:outerShdw sx="100000" sy="100000" kx="0" ky="0" algn="b" rotWithShape="0" blurRad="152400" dist="57594" dir="5400000">
                <a:srgbClr val="000000"/>
              </a:outerShdw>
            </a:effectLst>
          </p:spPr>
        </p:pic>
      </p:grpSp>
      <p:grpSp>
        <p:nvGrpSpPr>
          <p:cNvPr id="212" name="Group 212"/>
          <p:cNvGrpSpPr/>
          <p:nvPr/>
        </p:nvGrpSpPr>
        <p:grpSpPr>
          <a:xfrm>
            <a:off x="5671807" y="470473"/>
            <a:ext cx="5305377" cy="6400227"/>
            <a:chOff x="336676" y="-3072826"/>
            <a:chExt cx="5305376" cy="6400226"/>
          </a:xfrm>
        </p:grpSpPr>
        <p:pic>
          <p:nvPicPr>
            <p:cNvPr id="210" name=""/>
            <p:cNvPicPr>
              <a:picLocks noChangeAspect="0"/>
            </p:cNvPicPr>
            <p:nvPr/>
          </p:nvPicPr>
          <p:blipFill>
            <a:blip r:embed="rId11">
              <a:extLst/>
            </a:blip>
            <a:stretch>
              <a:fillRect/>
            </a:stretch>
          </p:blipFill>
          <p:spPr>
            <a:xfrm rot="16200000">
              <a:off x="-1783192" y="621524"/>
              <a:ext cx="5386353" cy="25401"/>
            </a:xfrm>
            <a:prstGeom prst="rect">
              <a:avLst/>
            </a:prstGeom>
            <a:effectLst>
              <a:outerShdw sx="100000" sy="100000" kx="0" ky="0" algn="b" rotWithShape="0" blurRad="152400" dist="57594" dir="5400000">
                <a:srgbClr val="000000"/>
              </a:outerShdw>
            </a:effectLst>
          </p:spPr>
        </p:pic>
        <p:pic>
          <p:nvPicPr>
            <p:cNvPr id="211" name=""/>
            <p:cNvPicPr>
              <a:picLocks noChangeAspect="0"/>
            </p:cNvPicPr>
            <p:nvPr/>
          </p:nvPicPr>
          <p:blipFill>
            <a:blip r:embed="rId12">
              <a:extLst/>
            </a:blip>
            <a:stretch>
              <a:fillRect/>
            </a:stretch>
          </p:blipFill>
          <p:spPr>
            <a:xfrm>
              <a:off x="336676" y="-3072827"/>
              <a:ext cx="5305377" cy="1676401"/>
            </a:xfrm>
            <a:prstGeom prst="rect">
              <a:avLst/>
            </a:prstGeom>
            <a:effectLst>
              <a:outerShdw sx="100000" sy="100000" kx="0" ky="0" algn="b" rotWithShape="0" blurRad="152400" dist="57594" dir="5400000">
                <a:srgbClr val="000000"/>
              </a:outerShdw>
            </a:effectLst>
          </p:spPr>
        </p:pic>
      </p:grpSp>
      <p:sp>
        <p:nvSpPr>
          <p:cNvPr id="213" name="Shape 213"/>
          <p:cNvSpPr/>
          <p:nvPr/>
        </p:nvSpPr>
        <p:spPr>
          <a:xfrm>
            <a:off x="2373794" y="5131177"/>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
        <p:nvSpPr>
          <p:cNvPr id="214" name="Shape 214"/>
          <p:cNvSpPr/>
          <p:nvPr/>
        </p:nvSpPr>
        <p:spPr>
          <a:xfrm>
            <a:off x="5271304" y="10870782"/>
            <a:ext cx="1115978" cy="1084901"/>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H</a:t>
            </a:r>
          </a:p>
        </p:txBody>
      </p:sp>
      <p:sp>
        <p:nvSpPr>
          <p:cNvPr id="215" name="Shape 215"/>
          <p:cNvSpPr/>
          <p:nvPr/>
        </p:nvSpPr>
        <p:spPr>
          <a:xfrm>
            <a:off x="5271304" y="119834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wipe(down)" transition="in">
                                      <p:cBhvr>
                                        <p:cTn id="7" dur="1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13"/>
                                        </p:tgtEl>
                                        <p:attrNameLst>
                                          <p:attrName>style.visibility</p:attrName>
                                        </p:attrNameLst>
                                      </p:cBhvr>
                                      <p:to>
                                        <p:strVal val="visible"/>
                                      </p:to>
                                    </p:set>
                                    <p:animEffect filter="dissolve" transition="in">
                                      <p:cBhvr>
                                        <p:cTn id="12" dur="1000"/>
                                        <p:tgtEl>
                                          <p:spTgt spid="21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03"/>
                                        </p:tgtEl>
                                        <p:attrNameLst>
                                          <p:attrName>style.visibility</p:attrName>
                                        </p:attrNameLst>
                                      </p:cBhvr>
                                      <p:to>
                                        <p:strVal val="visible"/>
                                      </p:to>
                                    </p:set>
                                    <p:animEffect filter="wipe(up)" transition="in">
                                      <p:cBhvr>
                                        <p:cTn id="17" dur="10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4" fill="hold">
                                  <p:stCondLst>
                                    <p:cond delay="0"/>
                                  </p:stCondLst>
                                  <p:iterate type="el" backwards="0">
                                    <p:tmAbs val="0"/>
                                  </p:iterate>
                                  <p:childTnLst>
                                    <p:set>
                                      <p:cBhvr>
                                        <p:cTn id="21" fill="hold"/>
                                        <p:tgtEl>
                                          <p:spTgt spid="206"/>
                                        </p:tgtEl>
                                        <p:attrNameLst>
                                          <p:attrName>style.visibility</p:attrName>
                                        </p:attrNameLst>
                                      </p:cBhvr>
                                      <p:to>
                                        <p:strVal val="visible"/>
                                      </p:to>
                                    </p:set>
                                    <p:animEffect filter="wipe(down)" transition="in">
                                      <p:cBhvr>
                                        <p:cTn id="22" dur="1000"/>
                                        <p:tgtEl>
                                          <p:spTgt spid="20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2" grpId="5" fill="hold">
                                  <p:stCondLst>
                                    <p:cond delay="0"/>
                                  </p:stCondLst>
                                  <p:iterate type="el" backwards="0">
                                    <p:tmAbs val="0"/>
                                  </p:iterate>
                                  <p:childTnLst>
                                    <p:set>
                                      <p:cBhvr>
                                        <p:cTn id="26" fill="hold"/>
                                        <p:tgtEl>
                                          <p:spTgt spid="209"/>
                                        </p:tgtEl>
                                        <p:attrNameLst>
                                          <p:attrName>style.visibility</p:attrName>
                                        </p:attrNameLst>
                                      </p:cBhvr>
                                      <p:to>
                                        <p:strVal val="visible"/>
                                      </p:to>
                                    </p:set>
                                    <p:animEffect filter="wipe(up)" transition="in">
                                      <p:cBhvr>
                                        <p:cTn id="27" dur="1000"/>
                                        <p:tgtEl>
                                          <p:spTgt spid="20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14"/>
                                        </p:tgtEl>
                                        <p:attrNameLst>
                                          <p:attrName>style.visibility</p:attrName>
                                        </p:attrNameLst>
                                      </p:cBhvr>
                                      <p:to>
                                        <p:strVal val="visible"/>
                                      </p:to>
                                    </p:set>
                                    <p:animEffect filter="dissolve" transition="in">
                                      <p:cBhvr>
                                        <p:cTn id="32" dur="1000"/>
                                        <p:tgtEl>
                                          <p:spTgt spid="21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15"/>
                                        </p:tgtEl>
                                        <p:attrNameLst>
                                          <p:attrName>style.visibility</p:attrName>
                                        </p:attrNameLst>
                                      </p:cBhvr>
                                      <p:to>
                                        <p:strVal val="visible"/>
                                      </p:to>
                                    </p:set>
                                    <p:animEffect filter="dissolve" transition="in">
                                      <p:cBhvr>
                                        <p:cTn id="37" dur="1000"/>
                                        <p:tgtEl>
                                          <p:spTgt spid="215"/>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2" grpId="8" fill="hold">
                                  <p:stCondLst>
                                    <p:cond delay="0"/>
                                  </p:stCondLst>
                                  <p:iterate type="el" backwards="0">
                                    <p:tmAbs val="0"/>
                                  </p:iterate>
                                  <p:childTnLst>
                                    <p:set>
                                      <p:cBhvr>
                                        <p:cTn id="41" fill="hold"/>
                                        <p:tgtEl>
                                          <p:spTgt spid="212"/>
                                        </p:tgtEl>
                                        <p:attrNameLst>
                                          <p:attrName>style.visibility</p:attrName>
                                        </p:attrNameLst>
                                      </p:cBhvr>
                                      <p:to>
                                        <p:strVal val="visible"/>
                                      </p:to>
                                    </p:set>
                                    <p:animEffect filter="wipe(down)" transition="in">
                                      <p:cBhvr>
                                        <p:cTn id="42"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2"/>
      <p:bldP build="whole" bldLvl="1" animBg="1" rev="0" advAuto="0" spid="215" grpId="7"/>
      <p:bldP build="whole" bldLvl="1" animBg="1" rev="0" advAuto="0" spid="214" grpId="6"/>
      <p:bldP build="whole" bldLvl="1" animBg="1" rev="0" advAuto="0" spid="209" grpId="5"/>
      <p:bldP build="whole" bldLvl="1" animBg="1" rev="0" advAuto="0" spid="206" grpId="4"/>
      <p:bldP build="whole" bldLvl="1" animBg="1" rev="0" advAuto="0" spid="212" grpId="8"/>
      <p:bldP build="whole" bldLvl="1" animBg="1" rev="0" advAuto="0" spid="203" grpId="3"/>
      <p:bldP build="whole" bldLvl="1" animBg="1" rev="0" advAuto="0" spid="20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8" name=""/>
          <p:cNvPicPr>
            <a:picLocks noChangeAspect="0"/>
          </p:cNvPicPr>
          <p:nvPr/>
        </p:nvPicPr>
        <p:blipFill>
          <a:blip r:embed="rId2">
            <a:extLst/>
          </a:blip>
          <a:stretch>
            <a:fillRect/>
          </a:stretch>
        </p:blipFill>
        <p:spPr>
          <a:xfrm>
            <a:off x="2424955" y="6794500"/>
            <a:ext cx="19507201" cy="177800"/>
          </a:xfrm>
          <a:prstGeom prst="rect">
            <a:avLst/>
          </a:prstGeom>
          <a:effectLst>
            <a:outerShdw sx="100000" sy="100000" kx="0" ky="0" algn="b" rotWithShape="0" blurRad="152400" dist="57594" dir="5400000">
              <a:srgbClr val="000000"/>
            </a:outerShdw>
          </a:effectLst>
        </p:spPr>
      </p:pic>
      <p:pic>
        <p:nvPicPr>
          <p:cNvPr id="219" name=""/>
          <p:cNvPicPr>
            <a:picLocks noChangeAspect="0"/>
          </p:cNvPicPr>
          <p:nvPr/>
        </p:nvPicPr>
        <p:blipFill>
          <a:blip r:embed="rId3">
            <a:extLst/>
          </a:blip>
          <a:stretch>
            <a:fillRect/>
          </a:stretch>
        </p:blipFill>
        <p:spPr>
          <a:xfrm rot="16200000">
            <a:off x="1574055" y="6794499"/>
            <a:ext cx="2057401" cy="177801"/>
          </a:xfrm>
          <a:prstGeom prst="rect">
            <a:avLst/>
          </a:prstGeom>
          <a:effectLst>
            <a:outerShdw sx="100000" sy="100000" kx="0" ky="0" algn="b" rotWithShape="0" blurRad="152400" dist="57594" dir="5400000">
              <a:srgbClr val="000000"/>
            </a:outerShdw>
          </a:effectLst>
        </p:spPr>
      </p:pic>
      <p:sp>
        <p:nvSpPr>
          <p:cNvPr id="220" name="Shape 220"/>
          <p:cNvSpPr/>
          <p:nvPr/>
        </p:nvSpPr>
        <p:spPr>
          <a:xfrm>
            <a:off x="1948023" y="6349999"/>
            <a:ext cx="1385665" cy="1016001"/>
          </a:xfrm>
          <a:prstGeom prst="rect">
            <a:avLst/>
          </a:prstGeom>
          <a:ln w="12700">
            <a:miter lim="400000"/>
          </a:ln>
          <a:effectLst>
            <a:outerShdw sx="100000" sy="100000" kx="0" ky="0" algn="b" rotWithShape="0" blurRad="203200" dist="91522" dir="5400000">
              <a:srgbClr val="000000"/>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540</a:t>
            </a:r>
          </a:p>
        </p:txBody>
      </p:sp>
      <p:pic>
        <p:nvPicPr>
          <p:cNvPr id="221" name=""/>
          <p:cNvPicPr>
            <a:picLocks noChangeAspect="0"/>
          </p:cNvPicPr>
          <p:nvPr/>
        </p:nvPicPr>
        <p:blipFill>
          <a:blip r:embed="rId3">
            <a:extLst/>
          </a:blip>
          <a:stretch>
            <a:fillRect/>
          </a:stretch>
        </p:blipFill>
        <p:spPr>
          <a:xfrm rot="16200000">
            <a:off x="4622055" y="6794499"/>
            <a:ext cx="2057401" cy="177801"/>
          </a:xfrm>
          <a:prstGeom prst="rect">
            <a:avLst/>
          </a:prstGeom>
          <a:effectLst>
            <a:outerShdw sx="100000" sy="100000" kx="0" ky="0" algn="b" rotWithShape="0" blurRad="152400" dist="57594" dir="5400000">
              <a:srgbClr val="000000"/>
            </a:outerShdw>
          </a:effectLst>
        </p:spPr>
      </p:pic>
      <p:pic>
        <p:nvPicPr>
          <p:cNvPr id="222" name=""/>
          <p:cNvPicPr>
            <a:picLocks noChangeAspect="0"/>
          </p:cNvPicPr>
          <p:nvPr/>
        </p:nvPicPr>
        <p:blipFill>
          <a:blip r:embed="rId3">
            <a:extLst/>
          </a:blip>
          <a:stretch>
            <a:fillRect/>
          </a:stretch>
        </p:blipFill>
        <p:spPr>
          <a:xfrm rot="16200000">
            <a:off x="7924055" y="6794499"/>
            <a:ext cx="2057401" cy="177801"/>
          </a:xfrm>
          <a:prstGeom prst="rect">
            <a:avLst/>
          </a:prstGeom>
          <a:effectLst>
            <a:outerShdw sx="100000" sy="100000" kx="0" ky="0" algn="b" rotWithShape="0" blurRad="152400" dist="57594" dir="5400000">
              <a:srgbClr val="000000"/>
            </a:outerShdw>
          </a:effectLst>
        </p:spPr>
      </p:pic>
      <p:pic>
        <p:nvPicPr>
          <p:cNvPr id="223" name=""/>
          <p:cNvPicPr>
            <a:picLocks noChangeAspect="0"/>
          </p:cNvPicPr>
          <p:nvPr/>
        </p:nvPicPr>
        <p:blipFill>
          <a:blip r:embed="rId3">
            <a:extLst/>
          </a:blip>
          <a:stretch>
            <a:fillRect/>
          </a:stretch>
        </p:blipFill>
        <p:spPr>
          <a:xfrm rot="16200000">
            <a:off x="11149855" y="6794499"/>
            <a:ext cx="2057401" cy="177801"/>
          </a:xfrm>
          <a:prstGeom prst="rect">
            <a:avLst/>
          </a:prstGeom>
          <a:effectLst>
            <a:outerShdw sx="100000" sy="100000" kx="0" ky="0" algn="b" rotWithShape="0" blurRad="152400" dist="57594" dir="5400000">
              <a:srgbClr val="000000"/>
            </a:outerShdw>
          </a:effectLst>
        </p:spPr>
      </p:pic>
      <p:pic>
        <p:nvPicPr>
          <p:cNvPr id="224" name=""/>
          <p:cNvPicPr>
            <a:picLocks noChangeAspect="0"/>
          </p:cNvPicPr>
          <p:nvPr/>
        </p:nvPicPr>
        <p:blipFill>
          <a:blip r:embed="rId3">
            <a:extLst/>
          </a:blip>
          <a:stretch>
            <a:fillRect/>
          </a:stretch>
        </p:blipFill>
        <p:spPr>
          <a:xfrm rot="16200000">
            <a:off x="14303374" y="6794499"/>
            <a:ext cx="2057402" cy="177801"/>
          </a:xfrm>
          <a:prstGeom prst="rect">
            <a:avLst/>
          </a:prstGeom>
          <a:effectLst>
            <a:outerShdw sx="100000" sy="100000" kx="0" ky="0" algn="b" rotWithShape="0" blurRad="152400" dist="57594" dir="5400000">
              <a:srgbClr val="000000"/>
            </a:outerShdw>
          </a:effectLst>
        </p:spPr>
      </p:pic>
      <p:pic>
        <p:nvPicPr>
          <p:cNvPr id="225" name=""/>
          <p:cNvPicPr>
            <a:picLocks noChangeAspect="0"/>
          </p:cNvPicPr>
          <p:nvPr/>
        </p:nvPicPr>
        <p:blipFill>
          <a:blip r:embed="rId3">
            <a:extLst/>
          </a:blip>
          <a:stretch>
            <a:fillRect/>
          </a:stretch>
        </p:blipFill>
        <p:spPr>
          <a:xfrm rot="16200000">
            <a:off x="17482294" y="6794499"/>
            <a:ext cx="2057401" cy="177801"/>
          </a:xfrm>
          <a:prstGeom prst="rect">
            <a:avLst/>
          </a:prstGeom>
          <a:effectLst>
            <a:outerShdw sx="100000" sy="100000" kx="0" ky="0" algn="b" rotWithShape="0" blurRad="152400" dist="57594" dir="5400000">
              <a:srgbClr val="000000"/>
            </a:outerShdw>
          </a:effectLst>
        </p:spPr>
      </p:pic>
      <p:pic>
        <p:nvPicPr>
          <p:cNvPr id="226" name=""/>
          <p:cNvPicPr>
            <a:picLocks noChangeAspect="0"/>
          </p:cNvPicPr>
          <p:nvPr/>
        </p:nvPicPr>
        <p:blipFill>
          <a:blip r:embed="rId3">
            <a:extLst/>
          </a:blip>
          <a:stretch>
            <a:fillRect/>
          </a:stretch>
        </p:blipFill>
        <p:spPr>
          <a:xfrm rot="16200000">
            <a:off x="20714444" y="6794499"/>
            <a:ext cx="2057401" cy="177801"/>
          </a:xfrm>
          <a:prstGeom prst="rect">
            <a:avLst/>
          </a:prstGeom>
          <a:effectLst>
            <a:outerShdw sx="100000" sy="100000" kx="0" ky="0" algn="b" rotWithShape="0" blurRad="152400" dist="57594" dir="5400000">
              <a:srgbClr val="000000"/>
            </a:outerShdw>
          </a:effectLst>
        </p:spPr>
      </p:pic>
      <p:sp>
        <p:nvSpPr>
          <p:cNvPr id="227" name="Shape 227"/>
          <p:cNvSpPr/>
          <p:nvPr/>
        </p:nvSpPr>
        <p:spPr>
          <a:xfrm>
            <a:off x="535558" y="6349999"/>
            <a:ext cx="121488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6000">
                <a:latin typeface="Helvetica"/>
                <a:ea typeface="Helvetica"/>
                <a:cs typeface="Helvetica"/>
                <a:sym typeface="Helvetica"/>
              </a:defRPr>
            </a:lvl1pPr>
          </a:lstStyle>
          <a:p>
            <a:pPr/>
            <a:r>
              <a:t>BC</a:t>
            </a:r>
          </a:p>
        </p:txBody>
      </p:sp>
      <p:grpSp>
        <p:nvGrpSpPr>
          <p:cNvPr id="230" name="Group 230"/>
          <p:cNvGrpSpPr/>
          <p:nvPr/>
        </p:nvGrpSpPr>
        <p:grpSpPr>
          <a:xfrm>
            <a:off x="200572" y="3225799"/>
            <a:ext cx="3673118" cy="3467101"/>
            <a:chOff x="-1767788" y="-139700"/>
            <a:chExt cx="3673116" cy="3467100"/>
          </a:xfrm>
        </p:grpSpPr>
        <p:pic>
          <p:nvPicPr>
            <p:cNvPr id="228" name=""/>
            <p:cNvPicPr>
              <a:picLocks noChangeAspect="0"/>
            </p:cNvPicPr>
            <p:nvPr/>
          </p:nvPicPr>
          <p:blipFill>
            <a:blip r:embed="rId4">
              <a:extLst/>
            </a:blip>
            <a:stretch>
              <a:fillRect/>
            </a:stretch>
          </p:blipFill>
          <p:spPr>
            <a:xfrm>
              <a:off x="-1767789" y="-139701"/>
              <a:ext cx="3673118" cy="1676401"/>
            </a:xfrm>
            <a:prstGeom prst="rect">
              <a:avLst/>
            </a:prstGeom>
            <a:effectLst>
              <a:outerShdw sx="100000" sy="100000" kx="0" ky="0" algn="b" rotWithShape="0" blurRad="152400" dist="57594" dir="5400000">
                <a:srgbClr val="000000"/>
              </a:outerShdw>
            </a:effectLst>
          </p:spPr>
        </p:pic>
        <p:pic>
          <p:nvPicPr>
            <p:cNvPr id="229" name=""/>
            <p:cNvPicPr>
              <a:picLocks noChangeAspect="0"/>
            </p:cNvPicPr>
            <p:nvPr/>
          </p:nvPicPr>
          <p:blipFill>
            <a:blip r:embed="rId5">
              <a:extLst/>
            </a:blip>
            <a:stretch>
              <a:fillRect/>
            </a:stretch>
          </p:blipFill>
          <p:spPr>
            <a:xfrm rot="16200000">
              <a:off x="-42516" y="2362199"/>
              <a:ext cx="1905001" cy="25401"/>
            </a:xfrm>
            <a:prstGeom prst="rect">
              <a:avLst/>
            </a:prstGeom>
            <a:effectLst>
              <a:outerShdw sx="100000" sy="100000" kx="0" ky="0" algn="b" rotWithShape="0" blurRad="152400" dist="57594" dir="5400000">
                <a:srgbClr val="000000"/>
              </a:outerShdw>
            </a:effectLst>
          </p:spPr>
        </p:pic>
      </p:grpSp>
      <p:grpSp>
        <p:nvGrpSpPr>
          <p:cNvPr id="233" name="Group 233"/>
          <p:cNvGrpSpPr/>
          <p:nvPr/>
        </p:nvGrpSpPr>
        <p:grpSpPr>
          <a:xfrm>
            <a:off x="383041" y="6972300"/>
            <a:ext cx="3173791" cy="5883751"/>
            <a:chOff x="-390140" y="-12699"/>
            <a:chExt cx="3173789" cy="5883750"/>
          </a:xfrm>
        </p:grpSpPr>
        <p:pic>
          <p:nvPicPr>
            <p:cNvPr id="231" name=""/>
            <p:cNvPicPr>
              <a:picLocks noChangeAspect="0"/>
            </p:cNvPicPr>
            <p:nvPr/>
          </p:nvPicPr>
          <p:blipFill>
            <a:blip r:embed="rId6">
              <a:extLst/>
            </a:blip>
            <a:stretch>
              <a:fillRect/>
            </a:stretch>
          </p:blipFill>
          <p:spPr>
            <a:xfrm>
              <a:off x="-390141" y="2670650"/>
              <a:ext cx="3173791" cy="3200401"/>
            </a:xfrm>
            <a:prstGeom prst="rect">
              <a:avLst/>
            </a:prstGeom>
            <a:effectLst>
              <a:outerShdw sx="100000" sy="100000" kx="0" ky="0" algn="b" rotWithShape="0" blurRad="152400" dist="57594" dir="5400000">
                <a:srgbClr val="000000"/>
              </a:outerShdw>
            </a:effectLst>
          </p:spPr>
        </p:pic>
        <p:pic>
          <p:nvPicPr>
            <p:cNvPr id="232" name=""/>
            <p:cNvPicPr>
              <a:picLocks noChangeAspect="0"/>
            </p:cNvPicPr>
            <p:nvPr/>
          </p:nvPicPr>
          <p:blipFill>
            <a:blip r:embed="rId7">
              <a:extLst/>
            </a:blip>
            <a:stretch>
              <a:fillRect/>
            </a:stretch>
          </p:blipFill>
          <p:spPr>
            <a:xfrm rot="16200000">
              <a:off x="972426" y="1363768"/>
              <a:ext cx="2778338" cy="25401"/>
            </a:xfrm>
            <a:prstGeom prst="rect">
              <a:avLst/>
            </a:prstGeom>
            <a:effectLst>
              <a:outerShdw sx="100000" sy="100000" kx="0" ky="0" algn="b" rotWithShape="0" blurRad="152400" dist="57594" dir="5400000">
                <a:srgbClr val="000000"/>
              </a:outerShdw>
            </a:effectLst>
          </p:spPr>
        </p:pic>
      </p:grpSp>
      <p:grpSp>
        <p:nvGrpSpPr>
          <p:cNvPr id="236" name="Group 236"/>
          <p:cNvGrpSpPr/>
          <p:nvPr/>
        </p:nvGrpSpPr>
        <p:grpSpPr>
          <a:xfrm>
            <a:off x="597744" y="1346200"/>
            <a:ext cx="4456611" cy="5549901"/>
            <a:chOff x="-2552247" y="-2222500"/>
            <a:chExt cx="4456610" cy="5549900"/>
          </a:xfrm>
        </p:grpSpPr>
        <p:pic>
          <p:nvPicPr>
            <p:cNvPr id="234"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235" name=""/>
            <p:cNvPicPr>
              <a:picLocks noChangeAspect="0"/>
            </p:cNvPicPr>
            <p:nvPr/>
          </p:nvPicPr>
          <p:blipFill>
            <a:blip r:embed="rId9">
              <a:extLst/>
            </a:blip>
            <a:stretch>
              <a:fillRect/>
            </a:stretch>
          </p:blipFill>
          <p:spPr>
            <a:xfrm>
              <a:off x="-2552248" y="-2222500"/>
              <a:ext cx="4456611" cy="1676400"/>
            </a:xfrm>
            <a:prstGeom prst="rect">
              <a:avLst/>
            </a:prstGeom>
            <a:effectLst>
              <a:outerShdw sx="100000" sy="100000" kx="0" ky="0" algn="b" rotWithShape="0" blurRad="152400" dist="57594" dir="5400000">
                <a:srgbClr val="000000"/>
              </a:outerShdw>
            </a:effectLst>
          </p:spPr>
        </p:pic>
      </p:grpSp>
      <p:grpSp>
        <p:nvGrpSpPr>
          <p:cNvPr id="239" name="Group 239"/>
          <p:cNvGrpSpPr/>
          <p:nvPr/>
        </p:nvGrpSpPr>
        <p:grpSpPr>
          <a:xfrm>
            <a:off x="3773666" y="7073899"/>
            <a:ext cx="4621319" cy="3378201"/>
            <a:chOff x="469899" y="-12700"/>
            <a:chExt cx="4621317" cy="3378200"/>
          </a:xfrm>
        </p:grpSpPr>
        <p:pic>
          <p:nvPicPr>
            <p:cNvPr id="237" name=""/>
            <p:cNvPicPr>
              <a:picLocks noChangeAspect="0"/>
            </p:cNvPicPr>
            <p:nvPr/>
          </p:nvPicPr>
          <p:blipFill>
            <a:blip r:embed="rId10">
              <a:extLst/>
            </a:blip>
            <a:stretch>
              <a:fillRect/>
            </a:stretch>
          </p:blipFill>
          <p:spPr>
            <a:xfrm>
              <a:off x="469899" y="1689100"/>
              <a:ext cx="4621319" cy="1676400"/>
            </a:xfrm>
            <a:prstGeom prst="rect">
              <a:avLst/>
            </a:prstGeom>
            <a:effectLst>
              <a:outerShdw sx="100000" sy="100000" kx="0" ky="0" algn="b" rotWithShape="0" blurRad="152400" dist="57594" dir="5400000">
                <a:srgbClr val="000000"/>
              </a:outerShdw>
            </a:effectLst>
          </p:spPr>
        </p:pic>
        <p:pic>
          <p:nvPicPr>
            <p:cNvPr id="238" name=""/>
            <p:cNvPicPr>
              <a:picLocks noChangeAspect="0"/>
            </p:cNvPicPr>
            <p:nvPr/>
          </p:nvPicPr>
          <p:blipFill>
            <a:blip r:embed="rId5">
              <a:extLst/>
            </a:blip>
            <a:stretch>
              <a:fillRect/>
            </a:stretch>
          </p:blipFill>
          <p:spPr>
            <a:xfrm rot="16200000">
              <a:off x="1409094" y="927099"/>
              <a:ext cx="1905001" cy="25401"/>
            </a:xfrm>
            <a:prstGeom prst="rect">
              <a:avLst/>
            </a:prstGeom>
            <a:effectLst>
              <a:outerShdw sx="100000" sy="100000" kx="0" ky="0" algn="b" rotWithShape="0" blurRad="152400" dist="57594" dir="5400000">
                <a:srgbClr val="000000"/>
              </a:outerShdw>
            </a:effectLst>
          </p:spPr>
        </p:pic>
      </p:grpSp>
      <p:grpSp>
        <p:nvGrpSpPr>
          <p:cNvPr id="242" name="Group 242"/>
          <p:cNvGrpSpPr/>
          <p:nvPr/>
        </p:nvGrpSpPr>
        <p:grpSpPr>
          <a:xfrm>
            <a:off x="5671807" y="470473"/>
            <a:ext cx="5305377" cy="6400227"/>
            <a:chOff x="336676" y="-3072826"/>
            <a:chExt cx="5305376" cy="6400226"/>
          </a:xfrm>
        </p:grpSpPr>
        <p:pic>
          <p:nvPicPr>
            <p:cNvPr id="240" name=""/>
            <p:cNvPicPr>
              <a:picLocks noChangeAspect="0"/>
            </p:cNvPicPr>
            <p:nvPr/>
          </p:nvPicPr>
          <p:blipFill>
            <a:blip r:embed="rId11">
              <a:extLst/>
            </a:blip>
            <a:stretch>
              <a:fillRect/>
            </a:stretch>
          </p:blipFill>
          <p:spPr>
            <a:xfrm rot="16200000">
              <a:off x="-1783192" y="621524"/>
              <a:ext cx="5386353" cy="25401"/>
            </a:xfrm>
            <a:prstGeom prst="rect">
              <a:avLst/>
            </a:prstGeom>
            <a:effectLst>
              <a:outerShdw sx="100000" sy="100000" kx="0" ky="0" algn="b" rotWithShape="0" blurRad="152400" dist="57594" dir="5400000">
                <a:srgbClr val="000000"/>
              </a:outerShdw>
            </a:effectLst>
          </p:spPr>
        </p:pic>
        <p:pic>
          <p:nvPicPr>
            <p:cNvPr id="241" name=""/>
            <p:cNvPicPr>
              <a:picLocks noChangeAspect="0"/>
            </p:cNvPicPr>
            <p:nvPr/>
          </p:nvPicPr>
          <p:blipFill>
            <a:blip r:embed="rId12">
              <a:extLst/>
            </a:blip>
            <a:stretch>
              <a:fillRect/>
            </a:stretch>
          </p:blipFill>
          <p:spPr>
            <a:xfrm>
              <a:off x="336676" y="-3072827"/>
              <a:ext cx="5305377" cy="1676401"/>
            </a:xfrm>
            <a:prstGeom prst="rect">
              <a:avLst/>
            </a:prstGeom>
            <a:effectLst>
              <a:outerShdw sx="100000" sy="100000" kx="0" ky="0" algn="b" rotWithShape="0" blurRad="152400" dist="57594" dir="5400000">
                <a:srgbClr val="000000"/>
              </a:outerShdw>
            </a:effectLst>
          </p:spPr>
        </p:pic>
      </p:grpSp>
      <p:grpSp>
        <p:nvGrpSpPr>
          <p:cNvPr id="245" name="Group 245"/>
          <p:cNvGrpSpPr/>
          <p:nvPr/>
        </p:nvGrpSpPr>
        <p:grpSpPr>
          <a:xfrm>
            <a:off x="12223792" y="1143000"/>
            <a:ext cx="3753662" cy="5549901"/>
            <a:chOff x="-2370571" y="-2222500"/>
            <a:chExt cx="3753660" cy="5549900"/>
          </a:xfrm>
        </p:grpSpPr>
        <p:pic>
          <p:nvPicPr>
            <p:cNvPr id="243"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244" name=""/>
            <p:cNvPicPr>
              <a:picLocks noChangeAspect="0"/>
            </p:cNvPicPr>
            <p:nvPr/>
          </p:nvPicPr>
          <p:blipFill>
            <a:blip r:embed="rId13">
              <a:extLst/>
            </a:blip>
            <a:stretch>
              <a:fillRect/>
            </a:stretch>
          </p:blipFill>
          <p:spPr>
            <a:xfrm>
              <a:off x="-2370572" y="-2222500"/>
              <a:ext cx="3753662" cy="1676400"/>
            </a:xfrm>
            <a:prstGeom prst="rect">
              <a:avLst/>
            </a:prstGeom>
            <a:effectLst>
              <a:outerShdw sx="100000" sy="100000" kx="0" ky="0" algn="b" rotWithShape="0" blurRad="152400" dist="57594" dir="5400000">
                <a:srgbClr val="000000"/>
              </a:outerShdw>
            </a:effectLst>
          </p:spPr>
        </p:pic>
      </p:grpSp>
      <p:grpSp>
        <p:nvGrpSpPr>
          <p:cNvPr id="248" name="Group 248"/>
          <p:cNvGrpSpPr/>
          <p:nvPr/>
        </p:nvGrpSpPr>
        <p:grpSpPr>
          <a:xfrm>
            <a:off x="14756307" y="7073899"/>
            <a:ext cx="4870304" cy="3695701"/>
            <a:chOff x="-1226613" y="-12700"/>
            <a:chExt cx="4870303" cy="3695700"/>
          </a:xfrm>
        </p:grpSpPr>
        <p:pic>
          <p:nvPicPr>
            <p:cNvPr id="246" name=""/>
            <p:cNvPicPr>
              <a:picLocks noChangeAspect="0"/>
            </p:cNvPicPr>
            <p:nvPr/>
          </p:nvPicPr>
          <p:blipFill>
            <a:blip r:embed="rId14">
              <a:extLst/>
            </a:blip>
            <a:stretch>
              <a:fillRect/>
            </a:stretch>
          </p:blipFill>
          <p:spPr>
            <a:xfrm>
              <a:off x="-1226614" y="2006600"/>
              <a:ext cx="4870304" cy="1676400"/>
            </a:xfrm>
            <a:prstGeom prst="rect">
              <a:avLst/>
            </a:prstGeom>
            <a:effectLst>
              <a:outerShdw sx="100000" sy="100000" kx="0" ky="0" algn="b" rotWithShape="0" blurRad="152400" dist="57594" dir="5400000">
                <a:srgbClr val="000000"/>
              </a:outerShdw>
            </a:effectLst>
          </p:spPr>
        </p:pic>
        <p:pic>
          <p:nvPicPr>
            <p:cNvPr id="247" name=""/>
            <p:cNvPicPr>
              <a:picLocks noChangeAspect="0"/>
            </p:cNvPicPr>
            <p:nvPr/>
          </p:nvPicPr>
          <p:blipFill>
            <a:blip r:embed="rId15">
              <a:extLst/>
            </a:blip>
            <a:stretch>
              <a:fillRect/>
            </a:stretch>
          </p:blipFill>
          <p:spPr>
            <a:xfrm rot="16200000">
              <a:off x="1297681" y="1038513"/>
              <a:ext cx="2127827" cy="25401"/>
            </a:xfrm>
            <a:prstGeom prst="rect">
              <a:avLst/>
            </a:prstGeom>
            <a:effectLst>
              <a:outerShdw sx="100000" sy="100000" kx="0" ky="0" algn="b" rotWithShape="0" blurRad="152400" dist="57594" dir="5400000">
                <a:srgbClr val="000000"/>
              </a:outerShdw>
            </a:effectLst>
          </p:spPr>
        </p:pic>
      </p:grpSp>
      <p:grpSp>
        <p:nvGrpSpPr>
          <p:cNvPr id="251" name="Group 251"/>
          <p:cNvGrpSpPr/>
          <p:nvPr/>
        </p:nvGrpSpPr>
        <p:grpSpPr>
          <a:xfrm>
            <a:off x="16669372" y="3263900"/>
            <a:ext cx="3636579" cy="3721100"/>
            <a:chOff x="-2418588" y="-393700"/>
            <a:chExt cx="3636578" cy="3721099"/>
          </a:xfrm>
        </p:grpSpPr>
        <p:pic>
          <p:nvPicPr>
            <p:cNvPr id="249" name=""/>
            <p:cNvPicPr>
              <a:picLocks noChangeAspect="0"/>
            </p:cNvPicPr>
            <p:nvPr/>
          </p:nvPicPr>
          <p:blipFill>
            <a:blip r:embed="rId16">
              <a:extLst/>
            </a:blip>
            <a:stretch>
              <a:fillRect/>
            </a:stretch>
          </p:blipFill>
          <p:spPr>
            <a:xfrm>
              <a:off x="-2418589" y="-393700"/>
              <a:ext cx="3636579" cy="1676400"/>
            </a:xfrm>
            <a:prstGeom prst="rect">
              <a:avLst/>
            </a:prstGeom>
            <a:effectLst>
              <a:outerShdw sx="100000" sy="100000" kx="0" ky="0" algn="b" rotWithShape="0" blurRad="152400" dist="57594" dir="5400000">
                <a:srgbClr val="000000"/>
              </a:outerShdw>
            </a:effectLst>
          </p:spPr>
        </p:pic>
        <p:pic>
          <p:nvPicPr>
            <p:cNvPr id="250" name=""/>
            <p:cNvPicPr>
              <a:picLocks noChangeAspect="0"/>
            </p:cNvPicPr>
            <p:nvPr/>
          </p:nvPicPr>
          <p:blipFill>
            <a:blip r:embed="rId17">
              <a:extLst/>
            </a:blip>
            <a:stretch>
              <a:fillRect/>
            </a:stretch>
          </p:blipFill>
          <p:spPr>
            <a:xfrm rot="16200000">
              <a:off x="-143139" y="2261576"/>
              <a:ext cx="2106247" cy="25401"/>
            </a:xfrm>
            <a:prstGeom prst="rect">
              <a:avLst/>
            </a:prstGeom>
            <a:effectLst>
              <a:outerShdw sx="100000" sy="100000" kx="0" ky="0" algn="b" rotWithShape="0" blurRad="152400" dist="57594" dir="5400000">
                <a:srgbClr val="000000"/>
              </a:outerShdw>
            </a:effectLst>
          </p:spPr>
        </p:pic>
      </p:grpSp>
      <p:grpSp>
        <p:nvGrpSpPr>
          <p:cNvPr id="254" name="Group 254"/>
          <p:cNvGrpSpPr/>
          <p:nvPr/>
        </p:nvGrpSpPr>
        <p:grpSpPr>
          <a:xfrm>
            <a:off x="17155216" y="1244600"/>
            <a:ext cx="4008868" cy="5549901"/>
            <a:chOff x="-2625777" y="-2222500"/>
            <a:chExt cx="4008867" cy="5549900"/>
          </a:xfrm>
        </p:grpSpPr>
        <p:pic>
          <p:nvPicPr>
            <p:cNvPr id="252" name=""/>
            <p:cNvPicPr>
              <a:picLocks noChangeAspect="0"/>
            </p:cNvPicPr>
            <p:nvPr/>
          </p:nvPicPr>
          <p:blipFill>
            <a:blip r:embed="rId8">
              <a:extLst/>
            </a:blip>
            <a:stretch>
              <a:fillRect/>
            </a:stretch>
          </p:blipFill>
          <p:spPr>
            <a:xfrm rot="16200000">
              <a:off x="-1131194" y="1273522"/>
              <a:ext cx="4082357" cy="25401"/>
            </a:xfrm>
            <a:prstGeom prst="rect">
              <a:avLst/>
            </a:prstGeom>
            <a:effectLst>
              <a:outerShdw sx="100000" sy="100000" kx="0" ky="0" algn="b" rotWithShape="0" blurRad="152400" dist="57594" dir="5400000">
                <a:srgbClr val="000000"/>
              </a:outerShdw>
            </a:effectLst>
          </p:spPr>
        </p:pic>
        <p:pic>
          <p:nvPicPr>
            <p:cNvPr id="253" name=""/>
            <p:cNvPicPr>
              <a:picLocks noChangeAspect="0"/>
            </p:cNvPicPr>
            <p:nvPr/>
          </p:nvPicPr>
          <p:blipFill>
            <a:blip r:embed="rId18">
              <a:extLst/>
            </a:blip>
            <a:stretch>
              <a:fillRect/>
            </a:stretch>
          </p:blipFill>
          <p:spPr>
            <a:xfrm>
              <a:off x="-2625778" y="-2222500"/>
              <a:ext cx="4008868" cy="1676400"/>
            </a:xfrm>
            <a:prstGeom prst="rect">
              <a:avLst/>
            </a:prstGeom>
            <a:effectLst>
              <a:outerShdw sx="100000" sy="100000" kx="0" ky="0" algn="b" rotWithShape="0" blurRad="152400" dist="57594" dir="5400000">
                <a:srgbClr val="000000"/>
              </a:outerShdw>
            </a:effectLst>
          </p:spPr>
        </p:pic>
      </p:grpSp>
      <p:sp>
        <p:nvSpPr>
          <p:cNvPr id="255" name="Shape 255"/>
          <p:cNvSpPr/>
          <p:nvPr/>
        </p:nvSpPr>
        <p:spPr>
          <a:xfrm>
            <a:off x="2373794" y="5131177"/>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
        <p:nvSpPr>
          <p:cNvPr id="256" name="Shape 256"/>
          <p:cNvSpPr/>
          <p:nvPr/>
        </p:nvSpPr>
        <p:spPr>
          <a:xfrm>
            <a:off x="15073794" y="4899500"/>
            <a:ext cx="1115978" cy="1084900"/>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E</a:t>
            </a:r>
          </a:p>
        </p:txBody>
      </p:sp>
      <p:grpSp>
        <p:nvGrpSpPr>
          <p:cNvPr id="259" name="Group 259"/>
          <p:cNvGrpSpPr/>
          <p:nvPr/>
        </p:nvGrpSpPr>
        <p:grpSpPr>
          <a:xfrm>
            <a:off x="17740794" y="7782400"/>
            <a:ext cx="6137384" cy="1084900"/>
            <a:chOff x="0" y="0"/>
            <a:chExt cx="6137382" cy="1084899"/>
          </a:xfrm>
        </p:grpSpPr>
        <p:sp>
          <p:nvSpPr>
            <p:cNvPr id="257" name="Shape 257"/>
            <p:cNvSpPr/>
            <p:nvPr/>
          </p:nvSpPr>
          <p:spPr>
            <a:xfrm>
              <a:off x="0" y="0"/>
              <a:ext cx="1115978" cy="1084900"/>
            </a:xfrm>
            <a:prstGeom prst="roundRect">
              <a:avLst>
                <a:gd name="adj" fmla="val 15000"/>
              </a:avLst>
            </a:prstGeom>
            <a:solidFill>
              <a:srgbClr val="DC9C02"/>
            </a:solidFill>
            <a:ln w="50800" cap="flat">
              <a:solidFill>
                <a:srgbClr val="FFFFFF"/>
              </a:solidFill>
              <a:prstDash val="solid"/>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defTabSz="584200">
                <a:defRPr b="1" sz="4000">
                  <a:solidFill>
                    <a:srgbClr val="FFFFFF"/>
                  </a:solidFill>
                  <a:latin typeface="Helvetica"/>
                  <a:ea typeface="Helvetica"/>
                  <a:cs typeface="Helvetica"/>
                  <a:sym typeface="Helvetica"/>
                </a:defRPr>
              </a:lvl1pPr>
            </a:lstStyle>
            <a:p>
              <a:pPr/>
              <a:r>
                <a:t>N</a:t>
              </a:r>
            </a:p>
          </p:txBody>
        </p:sp>
        <p:sp>
          <p:nvSpPr>
            <p:cNvPr id="258" name="Shape 258"/>
            <p:cNvSpPr/>
            <p:nvPr/>
          </p:nvSpPr>
          <p:spPr>
            <a:xfrm>
              <a:off x="1153793" y="110649"/>
              <a:ext cx="4983590"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1">
                  <a:latin typeface="Helvetica"/>
                  <a:ea typeface="Helvetica"/>
                  <a:cs typeface="Helvetica"/>
                  <a:sym typeface="Helvetica"/>
                </a:defRPr>
              </a:lvl1pPr>
            </a:lstStyle>
            <a:p>
              <a:pPr/>
              <a:r>
                <a:t>Neh 5:14 12 yrs</a:t>
              </a:r>
            </a:p>
          </p:txBody>
        </p:sp>
      </p:grpSp>
      <p:sp>
        <p:nvSpPr>
          <p:cNvPr id="260" name="Shape 260"/>
          <p:cNvSpPr/>
          <p:nvPr/>
        </p:nvSpPr>
        <p:spPr>
          <a:xfrm>
            <a:off x="5271304" y="10870782"/>
            <a:ext cx="1115978" cy="1084901"/>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H</a:t>
            </a:r>
          </a:p>
        </p:txBody>
      </p:sp>
      <p:sp>
        <p:nvSpPr>
          <p:cNvPr id="261" name="Shape 261"/>
          <p:cNvSpPr/>
          <p:nvPr/>
        </p:nvSpPr>
        <p:spPr>
          <a:xfrm>
            <a:off x="5271304" y="11983400"/>
            <a:ext cx="1115978" cy="1084900"/>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sz="4000">
                <a:solidFill>
                  <a:srgbClr val="FFFFFF"/>
                </a:solidFill>
                <a:latin typeface="Helvetica"/>
                <a:ea typeface="Helvetica"/>
                <a:cs typeface="Helvetica"/>
                <a:sym typeface="Helvetica"/>
              </a:defRPr>
            </a:lvl1pPr>
          </a:lstStyle>
          <a:p>
            <a:pPr/>
            <a:r>
              <a:t>Z</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245"/>
                                        </p:tgtEl>
                                        <p:attrNameLst>
                                          <p:attrName>style.visibility</p:attrName>
                                        </p:attrNameLst>
                                      </p:cBhvr>
                                      <p:to>
                                        <p:strVal val="visible"/>
                                      </p:to>
                                    </p:set>
                                    <p:animEffect filter="wipe(down)" transition="in">
                                      <p:cBhvr>
                                        <p:cTn id="7" dur="10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56"/>
                                        </p:tgtEl>
                                        <p:attrNameLst>
                                          <p:attrName>style.visibility</p:attrName>
                                        </p:attrNameLst>
                                      </p:cBhvr>
                                      <p:to>
                                        <p:strVal val="visible"/>
                                      </p:to>
                                    </p:set>
                                    <p:animEffect filter="dissolve" transition="in">
                                      <p:cBhvr>
                                        <p:cTn id="12" dur="1000"/>
                                        <p:tgtEl>
                                          <p:spTgt spid="25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48"/>
                                        </p:tgtEl>
                                        <p:attrNameLst>
                                          <p:attrName>style.visibility</p:attrName>
                                        </p:attrNameLst>
                                      </p:cBhvr>
                                      <p:to>
                                        <p:strVal val="visible"/>
                                      </p:to>
                                    </p:set>
                                    <p:animEffect filter="wipe(up)" transition="in">
                                      <p:cBhvr>
                                        <p:cTn id="17" dur="1000"/>
                                        <p:tgtEl>
                                          <p:spTgt spid="24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4" fill="hold">
                                  <p:stCondLst>
                                    <p:cond delay="0"/>
                                  </p:stCondLst>
                                  <p:iterate type="el" backwards="0">
                                    <p:tmAbs val="0"/>
                                  </p:iterate>
                                  <p:childTnLst>
                                    <p:set>
                                      <p:cBhvr>
                                        <p:cTn id="21" fill="hold"/>
                                        <p:tgtEl>
                                          <p:spTgt spid="251"/>
                                        </p:tgtEl>
                                        <p:attrNameLst>
                                          <p:attrName>style.visibility</p:attrName>
                                        </p:attrNameLst>
                                      </p:cBhvr>
                                      <p:to>
                                        <p:strVal val="visible"/>
                                      </p:to>
                                    </p:set>
                                    <p:animEffect filter="wipe(down)" transition="in">
                                      <p:cBhvr>
                                        <p:cTn id="22" dur="1000"/>
                                        <p:tgtEl>
                                          <p:spTgt spid="25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59"/>
                                        </p:tgtEl>
                                        <p:attrNameLst>
                                          <p:attrName>style.visibility</p:attrName>
                                        </p:attrNameLst>
                                      </p:cBhvr>
                                      <p:to>
                                        <p:strVal val="visible"/>
                                      </p:to>
                                    </p:set>
                                    <p:animEffect filter="dissolve" transition="in">
                                      <p:cBhvr>
                                        <p:cTn id="27" dur="1000"/>
                                        <p:tgtEl>
                                          <p:spTgt spid="25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2" grpId="6" fill="hold">
                                  <p:stCondLst>
                                    <p:cond delay="0"/>
                                  </p:stCondLst>
                                  <p:iterate type="el" backwards="0">
                                    <p:tmAbs val="0"/>
                                  </p:iterate>
                                  <p:childTnLst>
                                    <p:set>
                                      <p:cBhvr>
                                        <p:cTn id="31" fill="hold"/>
                                        <p:tgtEl>
                                          <p:spTgt spid="254"/>
                                        </p:tgtEl>
                                        <p:attrNameLst>
                                          <p:attrName>style.visibility</p:attrName>
                                        </p:attrNameLst>
                                      </p:cBhvr>
                                      <p:to>
                                        <p:strVal val="visible"/>
                                      </p:to>
                                    </p:set>
                                    <p:animEffect filter="wipe(down)" transition="in">
                                      <p:cBhvr>
                                        <p:cTn id="32"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4" grpId="6"/>
      <p:bldP build="whole" bldLvl="1" animBg="1" rev="0" advAuto="0" spid="251" grpId="4"/>
      <p:bldP build="whole" bldLvl="1" animBg="1" rev="0" advAuto="0" spid="245" grpId="1"/>
      <p:bldP build="whole" bldLvl="1" animBg="1" rev="0" advAuto="0" spid="259" grpId="5"/>
      <p:bldP build="whole" bldLvl="1" animBg="1" rev="0" advAuto="0" spid="256" grpId="2"/>
      <p:bldP build="whole" bldLvl="1" animBg="1" rev="0" advAuto="0" spid="248"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 name="Shape 264"/>
          <p:cNvSpPr/>
          <p:nvPr>
            <p:ph type="title" idx="4294967295"/>
          </p:nvPr>
        </p:nvSpPr>
        <p:spPr>
          <a:prstGeom prst="rect">
            <a:avLst/>
          </a:prstGeom>
        </p:spPr>
        <p:txBody>
          <a:bodyPr/>
          <a:lstStyle/>
          <a:p>
            <a:pPr/>
            <a:r>
              <a:t>Nehemiah’s Jerusalem</a:t>
            </a:r>
          </a:p>
        </p:txBody>
      </p:sp>
      <p:sp>
        <p:nvSpPr>
          <p:cNvPr id="265" name="Shape 265"/>
          <p:cNvSpPr/>
          <p:nvPr/>
        </p:nvSpPr>
        <p:spPr>
          <a:xfrm>
            <a:off x="678017" y="2899159"/>
            <a:ext cx="4513858" cy="4711205"/>
          </a:xfrm>
          <a:prstGeom prst="roundRect">
            <a:avLst>
              <a:gd name="adj" fmla="val 15000"/>
            </a:avLst>
          </a:prstGeom>
          <a:solidFill>
            <a:srgbClr val="24AC67"/>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a:solidFill>
                  <a:srgbClr val="FFFFFF"/>
                </a:solidFill>
                <a:latin typeface="Helvetica"/>
                <a:ea typeface="Helvetica"/>
                <a:cs typeface="Helvetica"/>
                <a:sym typeface="Helvetica"/>
              </a:defRPr>
            </a:lvl1pPr>
          </a:lstStyle>
          <a:p>
            <a:pPr/>
            <a:r>
              <a:t>Temple foundations completed</a:t>
            </a:r>
          </a:p>
        </p:txBody>
      </p:sp>
      <p:sp>
        <p:nvSpPr>
          <p:cNvPr id="266" name="Shape 266"/>
          <p:cNvSpPr/>
          <p:nvPr/>
        </p:nvSpPr>
        <p:spPr>
          <a:xfrm>
            <a:off x="6203200" y="2899159"/>
            <a:ext cx="4513859" cy="4711205"/>
          </a:xfrm>
          <a:prstGeom prst="roundRect">
            <a:avLst>
              <a:gd name="adj" fmla="val 15000"/>
            </a:avLst>
          </a:prstGeom>
          <a:solidFill>
            <a:srgbClr val="207DAD"/>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1" defTabSz="584200">
              <a:defRPr b="1">
                <a:solidFill>
                  <a:srgbClr val="FFFFFF"/>
                </a:solidFill>
                <a:latin typeface="Helvetica"/>
                <a:ea typeface="Helvetica"/>
                <a:cs typeface="Helvetica"/>
                <a:sym typeface="Helvetica"/>
              </a:defRPr>
            </a:pPr>
            <a:r>
              <a:t>Survivors suffering ‘great affliction and reproach’</a:t>
            </a:r>
          </a:p>
        </p:txBody>
      </p:sp>
      <p:sp>
        <p:nvSpPr>
          <p:cNvPr id="267" name="Shape 267"/>
          <p:cNvSpPr/>
          <p:nvPr/>
        </p:nvSpPr>
        <p:spPr>
          <a:xfrm>
            <a:off x="11728384" y="2899159"/>
            <a:ext cx="4513858" cy="4711205"/>
          </a:xfrm>
          <a:prstGeom prst="roundRect">
            <a:avLst>
              <a:gd name="adj" fmla="val 15000"/>
            </a:avLst>
          </a:prstGeom>
          <a:solidFill>
            <a:srgbClr val="C01A15"/>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1" defTabSz="584200">
              <a:defRPr b="1">
                <a:solidFill>
                  <a:srgbClr val="FFFFFF"/>
                </a:solidFill>
                <a:latin typeface="Helvetica"/>
                <a:ea typeface="Helvetica"/>
                <a:cs typeface="Helvetica"/>
                <a:sym typeface="Helvetica"/>
              </a:defRPr>
            </a:pPr>
            <a:r>
              <a:t>Walls of Jerusalem broken down and gates destroyed</a:t>
            </a:r>
          </a:p>
        </p:txBody>
      </p:sp>
      <p:sp>
        <p:nvSpPr>
          <p:cNvPr id="268" name="Shape 268"/>
          <p:cNvSpPr/>
          <p:nvPr/>
        </p:nvSpPr>
        <p:spPr>
          <a:xfrm>
            <a:off x="2728116" y="7711963"/>
            <a:ext cx="4513859" cy="4711205"/>
          </a:xfrm>
          <a:prstGeom prst="roundRect">
            <a:avLst>
              <a:gd name="adj" fmla="val 15000"/>
            </a:avLst>
          </a:prstGeom>
          <a:solidFill>
            <a:srgbClr val="198C78"/>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a:solidFill>
                  <a:srgbClr val="FFFFFF"/>
                </a:solidFill>
                <a:latin typeface="Helvetica"/>
                <a:ea typeface="Helvetica"/>
                <a:cs typeface="Helvetica"/>
                <a:sym typeface="Helvetica"/>
              </a:defRPr>
            </a:lvl1pPr>
          </a:lstStyle>
          <a:p>
            <a:pPr/>
            <a:r>
              <a:t>Almost no houses or inhabitants; rubble and stones</a:t>
            </a:r>
          </a:p>
        </p:txBody>
      </p:sp>
      <p:sp>
        <p:nvSpPr>
          <p:cNvPr id="269" name="Shape 269"/>
          <p:cNvSpPr/>
          <p:nvPr/>
        </p:nvSpPr>
        <p:spPr>
          <a:xfrm>
            <a:off x="8770351" y="7711963"/>
            <a:ext cx="4513859" cy="4711205"/>
          </a:xfrm>
          <a:prstGeom prst="roundRect">
            <a:avLst>
              <a:gd name="adj" fmla="val 15000"/>
            </a:avLst>
          </a:prstGeom>
          <a:solidFill>
            <a:srgbClr val="DC9C02"/>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584200">
              <a:defRPr b="1">
                <a:solidFill>
                  <a:srgbClr val="FFFFFF"/>
                </a:solidFill>
                <a:latin typeface="Helvetica"/>
                <a:ea typeface="Helvetica"/>
                <a:cs typeface="Helvetica"/>
                <a:sym typeface="Helvetica"/>
              </a:defRPr>
            </a:lvl1pPr>
          </a:lstStyle>
          <a:p>
            <a:pPr/>
            <a:r>
              <a:t>Other towns: hostile, other languages and idolatry</a:t>
            </a:r>
          </a:p>
        </p:txBody>
      </p:sp>
      <p:sp>
        <p:nvSpPr>
          <p:cNvPr id="270" name="Shape 270"/>
          <p:cNvSpPr/>
          <p:nvPr/>
        </p:nvSpPr>
        <p:spPr>
          <a:xfrm>
            <a:off x="16993261" y="5350736"/>
            <a:ext cx="6351098" cy="5305895"/>
          </a:xfrm>
          <a:prstGeom prst="roundRect">
            <a:avLst>
              <a:gd name="adj" fmla="val 12761"/>
            </a:avLst>
          </a:prstGeom>
          <a:solidFill>
            <a:srgbClr val="B14181"/>
          </a:solidFill>
          <a:ln w="50800">
            <a:solidFill>
              <a:srgbClr val="FFFFFF"/>
            </a:solidFill>
            <a:miter lim="400000"/>
          </a:ln>
          <a:effectLst>
            <a:outerShdw sx="100000" sy="100000" kx="0" ky="0" algn="b" rotWithShape="0" blurRad="25400" dist="38100" dir="5400000">
              <a:srgbClr val="FFFB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584200">
              <a:defRPr b="1">
                <a:solidFill>
                  <a:srgbClr val="FFFFFF"/>
                </a:solidFill>
                <a:latin typeface="Helvetica"/>
                <a:ea typeface="Helvetica"/>
                <a:cs typeface="Helvetica"/>
                <a:sym typeface="Helvetica"/>
              </a:defRPr>
            </a:pPr>
            <a:r>
              <a:t>South: Edomites</a:t>
            </a:r>
          </a:p>
          <a:p>
            <a:pPr defTabSz="584200">
              <a:defRPr b="1">
                <a:solidFill>
                  <a:srgbClr val="FFFFFF"/>
                </a:solidFill>
                <a:latin typeface="Helvetica"/>
                <a:ea typeface="Helvetica"/>
                <a:cs typeface="Helvetica"/>
                <a:sym typeface="Helvetica"/>
              </a:defRPr>
            </a:pPr>
            <a:r>
              <a:t>West: Philistines</a:t>
            </a:r>
          </a:p>
          <a:p>
            <a:pPr defTabSz="584200">
              <a:defRPr b="1">
                <a:solidFill>
                  <a:srgbClr val="FFFFFF"/>
                </a:solidFill>
                <a:latin typeface="Helvetica"/>
                <a:ea typeface="Helvetica"/>
                <a:cs typeface="Helvetica"/>
                <a:sym typeface="Helvetica"/>
              </a:defRPr>
            </a:pPr>
            <a:r>
              <a:t>North: Samaritans</a:t>
            </a:r>
          </a:p>
          <a:p>
            <a:pPr defTabSz="584200">
              <a:defRPr b="1">
                <a:solidFill>
                  <a:srgbClr val="FFFFFF"/>
                </a:solidFill>
                <a:latin typeface="Helvetica"/>
                <a:ea typeface="Helvetica"/>
                <a:cs typeface="Helvetica"/>
                <a:sym typeface="Helvetica"/>
              </a:defRPr>
            </a:pPr>
            <a:r>
              <a:t>East: Moabites</a:t>
            </a:r>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76" name="Group 276"/>
          <p:cNvGrpSpPr/>
          <p:nvPr/>
        </p:nvGrpSpPr>
        <p:grpSpPr>
          <a:xfrm>
            <a:off x="6221" y="-46448"/>
            <a:ext cx="24371425" cy="7330081"/>
            <a:chOff x="0" y="0"/>
            <a:chExt cx="24371424" cy="7330080"/>
          </a:xfrm>
        </p:grpSpPr>
        <p:pic>
          <p:nvPicPr>
            <p:cNvPr id="274" name="pasted-image.png"/>
            <p:cNvPicPr>
              <a:picLocks noChangeAspect="1"/>
            </p:cNvPicPr>
            <p:nvPr/>
          </p:nvPicPr>
          <p:blipFill>
            <a:blip r:embed="rId3">
              <a:extLst/>
            </a:blip>
            <a:srcRect l="0" t="39373" r="0" b="19502"/>
            <a:stretch>
              <a:fillRect/>
            </a:stretch>
          </p:blipFill>
          <p:spPr>
            <a:xfrm>
              <a:off x="0" y="0"/>
              <a:ext cx="24371425" cy="7330081"/>
            </a:xfrm>
            <a:prstGeom prst="rect">
              <a:avLst/>
            </a:prstGeom>
            <a:ln w="12700" cap="flat">
              <a:noFill/>
              <a:miter lim="400000"/>
            </a:ln>
            <a:effectLst/>
          </p:spPr>
        </p:pic>
        <p:sp>
          <p:nvSpPr>
            <p:cNvPr id="275" name="Shape 275"/>
            <p:cNvSpPr/>
            <p:nvPr/>
          </p:nvSpPr>
          <p:spPr>
            <a:xfrm>
              <a:off x="399213" y="6038253"/>
              <a:ext cx="1880085" cy="863601"/>
            </a:xfrm>
            <a:prstGeom prst="rect">
              <a:avLst/>
            </a:prstGeom>
            <a:noFill/>
            <a:ln w="12700" cap="flat">
              <a:noFill/>
              <a:miter lim="400000"/>
            </a:ln>
            <a:effectLst>
              <a:outerShdw sx="100000" sy="100000" kx="0" ky="0" algn="b" rotWithShape="0" blurRad="190500" dist="48348" dir="5400000">
                <a:srgbClr val="000000"/>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1870s</a:t>
              </a:r>
            </a:p>
          </p:txBody>
        </p:sp>
      </p:grpSp>
      <p:pic>
        <p:nvPicPr>
          <p:cNvPr id="277" name=""/>
          <p:cNvPicPr>
            <a:picLocks noChangeAspect="0"/>
          </p:cNvPicPr>
          <p:nvPr/>
        </p:nvPicPr>
        <p:blipFill>
          <a:blip r:embed="rId4">
            <a:extLst/>
          </a:blip>
          <a:stretch>
            <a:fillRect/>
          </a:stretch>
        </p:blipFill>
        <p:spPr>
          <a:xfrm rot="10800000">
            <a:off x="-461293" y="7178985"/>
            <a:ext cx="24617166" cy="317501"/>
          </a:xfrm>
          <a:prstGeom prst="rect">
            <a:avLst/>
          </a:prstGeom>
        </p:spPr>
      </p:pic>
      <p:pic>
        <p:nvPicPr>
          <p:cNvPr id="279" name=""/>
          <p:cNvPicPr>
            <a:picLocks noChangeAspect="0"/>
          </p:cNvPicPr>
          <p:nvPr/>
        </p:nvPicPr>
        <p:blipFill>
          <a:blip r:embed="rId5">
            <a:extLst/>
          </a:blip>
          <a:stretch>
            <a:fillRect/>
          </a:stretch>
        </p:blipFill>
        <p:spPr>
          <a:xfrm rot="16200000">
            <a:off x="13376228" y="10506936"/>
            <a:ext cx="6579040" cy="317501"/>
          </a:xfrm>
          <a:prstGeom prst="rect">
            <a:avLst/>
          </a:prstGeom>
        </p:spPr>
      </p:pic>
      <p:grpSp>
        <p:nvGrpSpPr>
          <p:cNvPr id="283" name="Group 283"/>
          <p:cNvGrpSpPr/>
          <p:nvPr/>
        </p:nvGrpSpPr>
        <p:grpSpPr>
          <a:xfrm>
            <a:off x="50196" y="7483939"/>
            <a:ext cx="16537705" cy="6363554"/>
            <a:chOff x="0" y="0"/>
            <a:chExt cx="16537703" cy="6363553"/>
          </a:xfrm>
        </p:grpSpPr>
        <p:pic>
          <p:nvPicPr>
            <p:cNvPr id="281" name="pasted-image.tiff"/>
            <p:cNvPicPr>
              <a:picLocks noChangeAspect="1"/>
            </p:cNvPicPr>
            <p:nvPr/>
          </p:nvPicPr>
          <p:blipFill>
            <a:blip r:embed="rId6">
              <a:extLst/>
            </a:blip>
            <a:srcRect l="0" t="38080" r="0" b="10480"/>
            <a:stretch>
              <a:fillRect/>
            </a:stretch>
          </p:blipFill>
          <p:spPr>
            <a:xfrm>
              <a:off x="0" y="0"/>
              <a:ext cx="16537704" cy="6363554"/>
            </a:xfrm>
            <a:prstGeom prst="rect">
              <a:avLst/>
            </a:prstGeom>
            <a:ln w="12700" cap="flat">
              <a:noFill/>
              <a:miter lim="400000"/>
            </a:ln>
            <a:effectLst/>
          </p:spPr>
        </p:pic>
        <p:sp>
          <p:nvSpPr>
            <p:cNvPr id="282" name="Shape 282"/>
            <p:cNvSpPr/>
            <p:nvPr/>
          </p:nvSpPr>
          <p:spPr>
            <a:xfrm>
              <a:off x="531816" y="5150780"/>
              <a:ext cx="1526928" cy="863601"/>
            </a:xfrm>
            <a:prstGeom prst="rect">
              <a:avLst/>
            </a:prstGeom>
            <a:noFill/>
            <a:ln w="12700" cap="flat">
              <a:noFill/>
              <a:miter lim="400000"/>
            </a:ln>
            <a:effectLst>
              <a:outerShdw sx="100000" sy="100000" kx="0" ky="0" algn="b" rotWithShape="0" blurRad="190500" dist="48348" dir="5400000">
                <a:srgbClr val="000000"/>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1891</a:t>
              </a:r>
            </a:p>
          </p:txBody>
        </p:sp>
      </p:grpSp>
      <p:grpSp>
        <p:nvGrpSpPr>
          <p:cNvPr id="286" name="Group 286"/>
          <p:cNvGrpSpPr/>
          <p:nvPr/>
        </p:nvGrpSpPr>
        <p:grpSpPr>
          <a:xfrm>
            <a:off x="16786104" y="7415836"/>
            <a:ext cx="7573077" cy="6314123"/>
            <a:chOff x="0" y="0"/>
            <a:chExt cx="7573076" cy="6314121"/>
          </a:xfrm>
        </p:grpSpPr>
        <p:pic>
          <p:nvPicPr>
            <p:cNvPr id="284" name="pasted-image.tiff"/>
            <p:cNvPicPr>
              <a:picLocks noChangeAspect="1"/>
            </p:cNvPicPr>
            <p:nvPr/>
          </p:nvPicPr>
          <p:blipFill>
            <a:blip r:embed="rId7">
              <a:extLst/>
            </a:blip>
            <a:srcRect l="15842" t="0" r="0" b="0"/>
            <a:stretch>
              <a:fillRect/>
            </a:stretch>
          </p:blipFill>
          <p:spPr>
            <a:xfrm>
              <a:off x="0" y="0"/>
              <a:ext cx="7573077" cy="6314122"/>
            </a:xfrm>
            <a:prstGeom prst="rect">
              <a:avLst/>
            </a:prstGeom>
            <a:ln w="12700" cap="flat">
              <a:noFill/>
              <a:miter lim="400000"/>
            </a:ln>
            <a:effectLst/>
          </p:spPr>
        </p:pic>
        <p:sp>
          <p:nvSpPr>
            <p:cNvPr id="285" name="Shape 285"/>
            <p:cNvSpPr/>
            <p:nvPr/>
          </p:nvSpPr>
          <p:spPr>
            <a:xfrm>
              <a:off x="256133" y="133152"/>
              <a:ext cx="1880085" cy="863601"/>
            </a:xfrm>
            <a:prstGeom prst="rect">
              <a:avLst/>
            </a:prstGeom>
            <a:noFill/>
            <a:ln w="12700" cap="flat">
              <a:noFill/>
              <a:miter lim="400000"/>
            </a:ln>
            <a:effectLst>
              <a:outerShdw sx="100000" sy="100000" kx="0" ky="0" algn="b" rotWithShape="0" blurRad="190500" dist="48348" dir="5400000">
                <a:srgbClr val="000000"/>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1">
                  <a:solidFill>
                    <a:srgbClr val="FFFFFF"/>
                  </a:solidFill>
                  <a:effectLst>
                    <a:outerShdw sx="100000" sy="100000" kx="0" ky="0" algn="b" rotWithShape="0" blurRad="38100" dist="38100" dir="18900000">
                      <a:srgbClr val="000000"/>
                    </a:outerShdw>
                  </a:effectLst>
                  <a:latin typeface="Helvetica"/>
                  <a:ea typeface="Helvetica"/>
                  <a:cs typeface="Helvetica"/>
                  <a:sym typeface="Helvetica"/>
                </a:defRPr>
              </a:lvl1pPr>
            </a:lstStyle>
            <a:p>
              <a:pPr/>
              <a:r>
                <a:t>1880s</a:t>
              </a:r>
            </a:p>
          </p:txBody>
        </p:sp>
      </p:grpSp>
      <p:sp>
        <p:nvSpPr>
          <p:cNvPr id="287" name="Shape 287"/>
          <p:cNvSpPr/>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500">
        <p:dissolv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