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82" r:id="rId3"/>
    <p:sldId id="281" r:id="rId4"/>
    <p:sldId id="283" r:id="rId5"/>
    <p:sldId id="284" r:id="rId6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99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4BDEF15-AFF8-4AF4-929C-530FE97345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83FF38B-BD9B-47CA-9FF3-4CB9FE786A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7FEE7A0-7942-4D9C-909A-014C29F72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E9AA-00AD-46B1-9674-63A222B3EA07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87FF683-C274-4EEF-A9ED-4D12D786F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6CFAE83-C5A8-42B7-90A7-507012524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7447-3456-4D9F-B7B9-31DDD7F39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86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4A154A3-62E8-4486-8DBD-FDA7C35B4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319FDF90-1C65-4632-86A7-23353C5E07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0A214B6-2EB0-4D89-B0B7-686DA4B8D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E9AA-00AD-46B1-9674-63A222B3EA07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C9C7D95-B273-470B-B179-D711AB483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B9EF01B-3AAF-4A63-84BE-200B570B9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7447-3456-4D9F-B7B9-31DDD7F39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20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941D37C6-D5C1-4732-9B3A-4F9EB4AC27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D9E3168C-76D7-4DDD-99D9-77D23E41EA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4D714BD-1A68-4089-AAA1-CA1ADF12E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E9AA-00AD-46B1-9674-63A222B3EA07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51D4B11-37FA-44EF-AD7E-01A4ECFD8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C40CEB9-1256-4754-8061-FA8D1A23C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7447-3456-4D9F-B7B9-31DDD7F39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0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217BC9D-245C-4C32-9CFD-5C3B5DBDF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69B0CF9-DC27-4AD5-AA57-3D5DBDD94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1E8A566-B48F-475C-B2C7-42E767EE2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E9AA-00AD-46B1-9674-63A222B3EA07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2403F7B-1E70-4139-AD9E-D7FFFCBB5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3133F75-F092-4739-9CF2-422FF80F4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7447-3456-4D9F-B7B9-31DDD7F39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50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A78F14-79B0-4AF6-A4FF-D6BB5929B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A1D131EB-9283-46CB-9A18-92F9F42FF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C574A18-AFB6-4610-A275-FFBEE7216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E9AA-00AD-46B1-9674-63A222B3EA07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F7C52D3-05EF-4115-A225-B69DDF03D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7E80E77-1A5F-4D5D-A4E0-44AFAA252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7447-3456-4D9F-B7B9-31DDD7F39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930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8780E1B-DEDE-409A-A062-ACA717EE5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E68D2E7-1326-492F-8A45-8301F96D64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7DF8209-FC50-4439-B368-7E1E39C668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27E5549B-481D-4E17-B300-F4B315166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E9AA-00AD-46B1-9674-63A222B3EA07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4BF7FC2-91C4-4CC8-88DD-7356B2376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C8CF35F-4FCE-4D12-9045-3EC00809E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7447-3456-4D9F-B7B9-31DDD7F39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12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00DC9E9-3B2D-4E2C-A69B-83806CCC8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ACC236F8-2322-4BC8-B853-750D46A88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C2E798DF-022A-4DDD-A662-0C3DB043C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ACA7CD0C-2550-41B9-97E6-9BC3CA118D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769E20FC-8496-44B2-8DF2-E7740AD904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07993828-4F38-4BD7-8C4E-7EDBF9649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E9AA-00AD-46B1-9674-63A222B3EA07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2B53D506-00E0-460D-85C0-825C267D5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0EC0DEF2-A3C1-4975-8EE6-74D1EE059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7447-3456-4D9F-B7B9-31DDD7F39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9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1B4F1A4-89DE-4A11-926F-62DA03A02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300DD20B-5C1E-45F3-9DBA-D288FF257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E9AA-00AD-46B1-9674-63A222B3EA07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DB301A9D-E91A-4B6D-A146-E5F68E229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3E18CA68-E0DE-48B2-82CF-AA074BB79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7447-3456-4D9F-B7B9-31DDD7F39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936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79E7BD8B-8D3C-40C0-A02F-7E8E37B6B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E9AA-00AD-46B1-9674-63A222B3EA07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B1085E5D-2F40-4520-B030-80C5C0328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88461159-BC7E-4647-A718-31C4395D4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7447-3456-4D9F-B7B9-31DDD7F39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209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5D18BBE-FF38-4793-8BB2-F54B6EA99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8B7F9D5-5BA3-4FFF-9E1F-B077C7CFC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CCC33A5-4146-4090-89A7-56F06805FC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DE6FD8C-B2CD-498A-8633-CFBCBAE1D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E9AA-00AD-46B1-9674-63A222B3EA07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EAC9D68-8B4B-409C-A466-F1035AF24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683FC7B-9A7C-4DFF-A9A2-41E9BCE48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7447-3456-4D9F-B7B9-31DDD7F39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170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A38F2AC-3C4B-4EC0-887D-7C5F8C72D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CE030C21-BD80-4600-8EEB-DA5D33A6F9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4E619BFB-32AA-4F69-BAE2-0967F95F8F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CF06B615-CE52-4D9F-B66E-CD1DA06D0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E9AA-00AD-46B1-9674-63A222B3EA07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50CA5E51-EF94-464D-A64E-2BAEAE352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EBFBB2E-3EAB-48E6-8C76-FF72B21C1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7447-3456-4D9F-B7B9-31DDD7F39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97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F33C6A27-1C9D-43FE-86FF-D19C1C7E5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B0E809D-FDCD-4B50-811C-B0B1EFA14A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  <a:endParaRPr lang="en-US" dirty="0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8E675D8-7D3B-4E73-8931-FADFF79CF7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3E9AA-00AD-46B1-9674-63A222B3EA07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B674D87-50C6-410E-993D-E7DE7E12B9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B64BFBF-7543-464B-9E07-35302FD616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37447-3456-4D9F-B7B9-31DDD7F39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00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E5179EA-5432-40A0-89A8-853B7AA044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מצגות – תרגיל לעבודה מהירה</a:t>
            </a:r>
            <a:endParaRPr lang="en-US" dirty="0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45C6C70-D689-4789-94D1-2323D1A6E5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/>
              <a:t>ארז זילברברג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66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163CFC8-9BF2-486D-9B4D-F27600C8C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החלפת גופנים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0B65CE9-A301-4C4A-9817-9C685CB36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איך להחליף את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הגופן</a:t>
            </a:r>
            <a:r>
              <a:rPr lang="he-IL" dirty="0"/>
              <a:t> לכל השקפים יחד?</a:t>
            </a:r>
          </a:p>
          <a:p>
            <a:r>
              <a:rPr lang="he-IL" dirty="0"/>
              <a:t>המטרה –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טקסט</a:t>
            </a:r>
            <a:r>
              <a:rPr lang="he-IL" dirty="0"/>
              <a:t> אחיד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244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1FBF778-D119-43BD-93CC-440FB2031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he-IL" b="1" dirty="0" bmk="_Toc476331935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WhatsApp </a:t>
            </a:r>
            <a:r>
              <a:rPr lang="he-IL" altLang="he-IL" b="1" dirty="0" bmk="_Toc476331935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</a:t>
            </a:r>
            <a:r>
              <a:rPr lang="he-IL" altLang="he-IL" b="1" dirty="0" err="1" bmk="_Toc476331935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וואצאפ</a:t>
            </a:r>
            <a:endParaRPr lang="he-IL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6D89698-CF70-4B13-9152-19440472B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pic>
        <p:nvPicPr>
          <p:cNvPr id="3073" name="תמונה 17" descr="http://netzoekonom.de/wp-content/uploads/2013/12/logo-color-symbol.png">
            <a:extLst>
              <a:ext uri="{FF2B5EF4-FFF2-40B4-BE49-F238E27FC236}">
                <a16:creationId xmlns:a16="http://schemas.microsoft.com/office/drawing/2014/main" id="{4D075477-B1DD-48E1-A40D-319BEC5453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8200" y="300384"/>
            <a:ext cx="1535879" cy="1455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333C5B8-E571-4D80-AA81-7C9F098621B7}"/>
              </a:ext>
            </a:extLst>
          </p:cNvPr>
          <p:cNvSpPr txBox="1"/>
          <p:nvPr/>
        </p:nvSpPr>
        <p:spPr>
          <a:xfrm>
            <a:off x="6955510" y="1612744"/>
            <a:ext cx="1535879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2800" b="1" dirty="0"/>
              <a:t>צ'אטים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3AAAD3-69F0-49F3-9CE9-6EF8E54943C0}"/>
              </a:ext>
            </a:extLst>
          </p:cNvPr>
          <p:cNvSpPr txBox="1"/>
          <p:nvPr/>
        </p:nvSpPr>
        <p:spPr>
          <a:xfrm>
            <a:off x="5076758" y="1496878"/>
            <a:ext cx="1535879" cy="5232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2800" b="1" dirty="0"/>
              <a:t>סטטוס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C6E6A6-8674-4BDD-9977-B08229422A49}"/>
              </a:ext>
            </a:extLst>
          </p:cNvPr>
          <p:cNvSpPr txBox="1"/>
          <p:nvPr/>
        </p:nvSpPr>
        <p:spPr>
          <a:xfrm>
            <a:off x="3006181" y="1620301"/>
            <a:ext cx="1535879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2800" b="1" dirty="0"/>
              <a:t>שיחות</a:t>
            </a:r>
          </a:p>
        </p:txBody>
      </p:sp>
      <p:cxnSp>
        <p:nvCxnSpPr>
          <p:cNvPr id="6" name="מחבר חץ ישר 5">
            <a:extLst>
              <a:ext uri="{FF2B5EF4-FFF2-40B4-BE49-F238E27FC236}">
                <a16:creationId xmlns:a16="http://schemas.microsoft.com/office/drawing/2014/main" id="{7429D6E9-091A-4F8F-97E4-D5868FA103F1}"/>
              </a:ext>
            </a:extLst>
          </p:cNvPr>
          <p:cNvCxnSpPr>
            <a:cxnSpLocks/>
            <a:stCxn id="3" idx="2"/>
          </p:cNvCxnSpPr>
          <p:nvPr/>
        </p:nvCxnSpPr>
        <p:spPr>
          <a:xfrm flipH="1">
            <a:off x="7126234" y="2135964"/>
            <a:ext cx="597216" cy="7185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מחבר חץ ישר 13">
            <a:extLst>
              <a:ext uri="{FF2B5EF4-FFF2-40B4-BE49-F238E27FC236}">
                <a16:creationId xmlns:a16="http://schemas.microsoft.com/office/drawing/2014/main" id="{D826250D-084D-487C-AD02-3610A2C5E9EF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3774121" y="2143521"/>
            <a:ext cx="625760" cy="80032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חץ ישר 10">
            <a:extLst>
              <a:ext uri="{FF2B5EF4-FFF2-40B4-BE49-F238E27FC236}">
                <a16:creationId xmlns:a16="http://schemas.microsoft.com/office/drawing/2014/main" id="{EB4F3A99-872E-4565-AD50-7BD2FDB7FD69}"/>
              </a:ext>
            </a:extLst>
          </p:cNvPr>
          <p:cNvCxnSpPr>
            <a:stCxn id="8" idx="2"/>
          </p:cNvCxnSpPr>
          <p:nvPr/>
        </p:nvCxnSpPr>
        <p:spPr>
          <a:xfrm>
            <a:off x="5844698" y="2020098"/>
            <a:ext cx="14272" cy="87173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תמונה 6" descr="תמונה שמכילה טקסט&#10;&#10;התיאור נוצר באופן אוטומטי">
            <a:extLst>
              <a:ext uri="{FF2B5EF4-FFF2-40B4-BE49-F238E27FC236}">
                <a16:creationId xmlns:a16="http://schemas.microsoft.com/office/drawing/2014/main" id="{5EBA8887-F69D-418B-8C78-42CEC2DDF77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88" b="34656"/>
          <a:stretch/>
        </p:blipFill>
        <p:spPr>
          <a:xfrm>
            <a:off x="4171502" y="2387688"/>
            <a:ext cx="3294709" cy="447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93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FABCAA1-825E-46BA-8975-3E5DB74C1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שכפול צורה – </a:t>
            </a:r>
            <a:r>
              <a:rPr lang="en-US" dirty="0"/>
              <a:t>ctrl +D</a:t>
            </a:r>
          </a:p>
        </p:txBody>
      </p:sp>
      <p:sp>
        <p:nvSpPr>
          <p:cNvPr id="4" name="אליפסה 3">
            <a:extLst>
              <a:ext uri="{FF2B5EF4-FFF2-40B4-BE49-F238E27FC236}">
                <a16:creationId xmlns:a16="http://schemas.microsoft.com/office/drawing/2014/main" id="{C8E864D4-6DF7-47B4-B07D-D0C178F2D03F}"/>
              </a:ext>
            </a:extLst>
          </p:cNvPr>
          <p:cNvSpPr/>
          <p:nvPr/>
        </p:nvSpPr>
        <p:spPr>
          <a:xfrm>
            <a:off x="326136" y="1892808"/>
            <a:ext cx="1612392" cy="34884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887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B6BCE6A-DE95-4CAA-ACCA-14968D3A6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הוספת מקטע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946B16F-8F82-42EF-B85C-6AD20C061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e-IL" dirty="0"/>
              <a:t>סמנו מספר שקפים ברצף יחד – בעזרת העכבר +</a:t>
            </a:r>
            <a:r>
              <a:rPr lang="en-US" dirty="0"/>
              <a:t>   Shift </a:t>
            </a:r>
            <a:endParaRPr lang="he-IL" dirty="0"/>
          </a:p>
          <a:p>
            <a:pPr marL="514350" indent="-514350">
              <a:buFont typeface="+mj-lt"/>
              <a:buAutoNum type="arabicPeriod"/>
            </a:pPr>
            <a:r>
              <a:rPr lang="he-IL" dirty="0"/>
              <a:t>קליק ימיני על אחד המסומנים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/>
              <a:t>לחצו על "הוסף מקטע"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/>
              <a:t>תנו שם למקטע החדש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/>
              <a:t>אישור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23991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61</Words>
  <Application>Microsoft Office PowerPoint</Application>
  <PresentationFormat>מסך רחב</PresentationFormat>
  <Paragraphs>16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David</vt:lpstr>
      <vt:lpstr>ערכת נושא Office</vt:lpstr>
      <vt:lpstr>מצגות – תרגיל לעבודה מהירה</vt:lpstr>
      <vt:lpstr>החלפת גופנים</vt:lpstr>
      <vt:lpstr>WhatsApp  – וואצאפ</vt:lpstr>
      <vt:lpstr>שכפול צורה – ctrl +D</vt:lpstr>
      <vt:lpstr>הוספת מקטע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סדנת מצגות – איך לשפר</dc:title>
  <dc:creator>erez zilberberg</dc:creator>
  <cp:lastModifiedBy>erez zilberberg</cp:lastModifiedBy>
  <cp:revision>9</cp:revision>
  <dcterms:created xsi:type="dcterms:W3CDTF">2021-01-06T21:56:39Z</dcterms:created>
  <dcterms:modified xsi:type="dcterms:W3CDTF">2021-01-07T07:37:27Z</dcterms:modified>
</cp:coreProperties>
</file>